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114FB-6CD1-4992-A13C-ABE537B9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280B4-B9F4-4475-8CDE-BB8FA74F6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7784C-A2BD-43A2-B74F-6715FA16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541AA-E994-4027-91C7-B1555D359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A9810-4B2A-45B6-9408-E7A6887F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A80D17-E4CB-4D2A-B73E-1B7E8E98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1B53AC-1D01-4C61-AE52-8D5F37130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E05FB-1D17-4B57-9983-C79E75156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9F262-8F77-4845-9559-FCC035C3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477E9-D263-4702-B7E9-1191AD896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2FA6A-4835-4542-930E-EC523223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5130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糖尿病患者的预防及护理ppt课件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糖尿病患者护理要点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糖尿病患者并发症的预防与护理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糖尿病患者自我管理与教育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糖尿病是一种慢性代谢性疾病，由于胰岛素分泌不足或作用受损，导致血糖升高，进而引发一系列并发症。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1型糖尿病、2型糖尿病、妊娠期糖尿病及其他特殊类型糖尿病。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糖尿病具有家族聚集性，遗传因素在糖尿病发生中起重要作用。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0833" b="3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不良的生活方式、缺乏运动、肥胖、吸烟、酗酒等因素可能导致糖尿病发生。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某些免疫因素可能导致1型糖尿病的发生。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其他危害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11" r="31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糖尿病酮症酸中毒、高渗性高血糖状态、低血糖昏迷等。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心血管疾病、脑血管疾病、视网膜病变、肾脏病变、神经病变等。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糖尿病患者的免疫力下降，易感染；血糖波动可能导致认知功能障碍；糖尿病患者的心理压力和负担较大。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合理控制每日热量摄入，避免摄入过多高糖、高脂肪和高盐食物。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保证摄入足够的蛋白质、脂肪、碳水化合物、维生素和矿物质，以维持身体健康。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遵循定时定量的原则，避免暴饮暴食，保持稳定的血糖水平。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定时定量进食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进行适量的有氧运动，如散步、慢跑、游泳等，以增强身体代谢能力。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避免进行过于剧烈的运动，以免引起低血糖反应。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运动前后的注意事项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运动前应做好热身活动，避免运动损伤；运动后应适当休息，避免立即进食或洗澡。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根据医生建议，合理使用降糖药物，如胰岛素、口服降糖药等，以控制血糖水平。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合理使用降糖药物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定期监测血糖水平，以便及时调整药物用量和饮食结构。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注意降糖药物的副作用，如低血糖反应、体重增加等，及时调整用药方案。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https://d.book118.com/727125130004006030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2024-09-01T10:16:55.762</cp:lastPrinted>
  <dcterms:created xsi:type="dcterms:W3CDTF">2024-09-01T02:16:55Z</dcterms:created>
  <dcterms:modified xsi:type="dcterms:W3CDTF">2024-09-01T02:16:57Z</dcterms:modified>
</cp:coreProperties>
</file>