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29C51-9932-4F04-A07F-9368B9015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E5369-FC0E-4D73-AB53-B1C9DC4BF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988A0-8C33-417B-81A7-13765873A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4A615D-1129-4C4C-921B-9FEA837F3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99DE7F-AF99-4E71-A523-8CEF90967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4C8BEF-BB5B-4FB4-A048-8A2ADCAEB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2F90E3-BA4B-4BED-9BE7-C1F2EF62E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02758B-F1C5-4CBE-BA3B-0BB5E474F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7CE45E-AB7C-43DB-B826-DF2ACBBA4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BC440-8867-4E3F-8CE6-0F1A1DFA6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E0ECAC-73BC-44DE-B4B2-3C9F40D08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3012114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针织内衣项目投资计划书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xxxx-12-25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财务预测与收益分析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项目概述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随着人们生活水平的提高，对内衣的需求逐渐增加，市场前景广阔。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新型纤维和技术的出现，为内衣行业提供了更多可能性，提高了产品品质和舒适度。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市场上已有众多内衣品牌，竞争激烈，需要不断创新和提升品牌形象。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通过本项目，提高品牌在市场中的份额，成为行业内的领先者。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863" r="986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利用新技术和新材料，提升产品品质和舒适度，满足消费者需求。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塑造品牌形象，提升品牌知名度和美誉度，增强消费者忠诚度。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研发新型纤维和技术的内衣产品，满足不同消费者需求。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167" r="161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产品研发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建立现代化的生产线，提高生产效率和产品质量。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生产制造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制定有效的市场推广策略，提升品牌知名度和市场份额。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市场推广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品质与品牌成为竞争焦点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消费者对品质和品牌的要求越来越高，品牌竞争成为针织内衣行业的重要趋势。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个性化与差异化需求凸显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消费者对个性化、差异化的需求日益增强，针织内衣产品需要不断创新以满足消费者需求。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健康与舒适成为主流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随着消费者对健康和舒适度的关注度提高，针织内衣行业逐渐向健康、舒适、环保等方向发展。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7167" b="17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新技术、新材料的应用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随着科技的进步，新技术、新材料在针织内衣领域的应用越来越广泛，成为竞争的新焦点。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品牌竞争激烈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国内外众多品牌在针织内衣市场展开竞争，品牌知名度和美誉度成为竞争的关键因素。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价格竞争与促销活动频繁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为了抢占市场份额，各大品牌经常采取价格竞争和促销活动等手段。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年轻化市场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针对年轻人对时尚、舒适、健康的需求，开发适合年轻人的针织内衣产品。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中高端市场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针对中高收入人群对品质、品牌、舒适度的需求，提供高品质、高附加值的针织内衣产品。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线上市场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利用电商平台和社交媒体等线上渠道，拓展线上市场，提高品牌知名度和市场份额。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品质与品牌意识增强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消费者对品质和品牌的要求越来越高，更倾向于选择品质可靠、品牌知名度高的针织内衣产品。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个性化与差异化需求明显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消费者对个性化、差异化的需求日益增强，更希望通过穿着展现自己的个性和品味。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健康意识提高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消费者对健康和环保的关注度不断提高，更倾向于选择健康、环保的针织内衣产品。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产品规划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产品定位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目标消费群体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针对25-45岁的中高收入女性，注重品质、舒适度和时尚感。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打造高端、时尚、舒适的女性内衣品牌，强调品质与设计。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市场定位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定位于中高端内衣市场，与国际品牌竞争，满足消费者对高品质内衣的需求。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优质面料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选用高品质的天然纤维和功能性纤维，如纯棉、莫代尔、竹纤维等，确保舒适度和耐用性。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时尚设计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聘请知名设计师，紧跟时尚潮流，打造独特、个性化的款式，满足不同消费者的审美需求。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功能性与实用性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结合人体工学和现代工艺，设计出具有良好支撑和舒适度的内衣，满足女性日常穿着需求。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创新设计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不断推出新颖、独特的款式，引领内衣时尚潮流。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舒适度高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注重人体工学和舒适性，让女性在穿着时感受到无拘无束的自由与舒适。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品质保证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严格把控原材料采购和生产工艺，确保产品品质达到国际标准。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32546" r="32546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产品优势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投资计划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设备购置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原材料采购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研发创新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市场推广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投资需求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715" r="1671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914" r="1291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购买先进的针织内衣生产设备，提高生产效率和产品质量。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与优质供应商建立长期合作关系，确保原材料的稳定供应和品质。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投入资金进行产品研发和技术创新，以保持市场竞争力。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加大品牌宣传和市场推广力度，提高品牌知名度和市场份额。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企业可动用自有资金或通过内部融资方式筹集部分资金。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自筹资金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向银行申请贷款，以满足项目投资和运营的资金需求。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银行贷款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通过引入战略投资者或风险投资机构进行股权融资。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股权融资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关注政府相关政策，争取获得项目投资补贴和税收优惠政策。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政府补贴与税收优惠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资金筹措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583" r="658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通过引入先进的生产设备和技术，提高生产效率和产品质量，降低生产成本。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扩大市场份额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增加利润空间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长期发展潜力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加强品牌宣传和市场推广，提高品牌知名度和市场份额，增加销售额。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通过优化产品结构、降低成本和提高品质，增加企业的利润空间。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针织内衣市场具有较大的发展空间和潜力，投资本项目有助于企业在未来竞争中占据有利地位。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投资回报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https://d.book118.com/727130121144006026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133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2024-09-01T02:23:14.924</cp:lastPrinted>
  <dcterms:created xsi:type="dcterms:W3CDTF">2024-08-31T18:23:14Z</dcterms:created>
  <dcterms:modified xsi:type="dcterms:W3CDTF">2024-08-31T18:23:17Z</dcterms:modified>
</cp:coreProperties>
</file>