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FB8E4-F7C4-4E73-A42D-A9396373F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B1337-A957-4136-ADFA-6BF7C1411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18D00-B063-41FF-B41D-65B1D0169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8CC67-D183-4CAD-8C93-8F04A4335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19B8D8-650A-493D-BEA2-97215D757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B37ADA-07AB-4C04-814B-AAB0E8C12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31A5A0-D87D-46EE-8D36-4DAD6CBB2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CF258-E54B-4842-800F-C3782CF6E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14764-A8C3-43BB-BE8E-CF3FEDA5B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84097-370B-4D92-84F7-3A0D4915A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8602B-E6AB-4BB9-8593-765465618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31102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《资本运营与评价》ppt课件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资本运营概述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资本运营的方式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资本运营的策略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资本运营的风险与防范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资本运营的评价指标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资本运营概述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资本运营的定义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资本运营是指企业通过各种方式对资本进行有效的运作和管理，以实现资本的增值和最大化收益。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资本运营的主要内容包括资本的筹集、投资、运营、分配等环节，以及企业并购、重组、破产等重大资本运作活动。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按照资本运营的形式，可以分为实业投资、证券投资、金融衍生品投资等。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按照资本运营的对象，可以分为对内投资和对外投资。对内投资是指企业将资金用于扩大再生产、技术改造等内部投资，对外投资是指企业将资金投向其他企业或购买其他企业的股票、债券等。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资本运营的种类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833" r="8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资本运营是企业实现快速发展的重要手段，通过有效的资本运作，可以实现企业规模的快速扩张和经济效益的显著提升。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资本运营有利于企业优化资源配置，提高资源利用效率，增强企业的市场竞争力。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资本运营还可以帮助企业实现多元化经营，降低经营风险，增强企业的抗风险能力。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资本运营的意义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资本运营的方式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股票上市的益处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股票上市可以帮助企业筹集大量资金，用于扩大生产、研发、市场营销等方面，同时还可以提高企业的知名度和信誉度，增加股东的财富。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股票上市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是指企业通过发行股票的方式，将部分或全部股权在证券交易所上市交易，以筹集资金的行为。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股票上市的挑战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股票上市需要满足证券交易所的上市条件，包括公司治理、财务状况、信息披露等方面的要求，同时还需要应对股东的压力和监管机构的监管。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292" r="16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股票上市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兼并与收购的挑战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兼并与收购需要应对复杂的交易结构和谈判过程，同时还需要应对监管机构的监管和整合过程中可能出现的问题。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兼并与收购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是指企业通过收购或合并其他企业的方式，以扩大市场份额、获取资源、降低成本等为目的的行为。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兼并与收购的益处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兼并与收购可以帮助企业快速扩大规模和市场份额，获取新的资源和能力，提高企业的竞争力和盈利能力。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兼并与收购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208" r="92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是指企业将其部分或全部资产、业务或子公司出售或分立给其他企业或投资者，以优化资产结构、提高盈利能力等为目的的行为。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资产剥离与分立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资产剥离与分立可以帮助企业优化资产结构，提高盈利能力，同时还可以减轻企业的负担和风险。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资产剥离与分立的益处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资产剥离与分立需要应对复杂的交易结构和谈判过程，同时还需要应对员工安置、业务整合等方面的问题。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资产剥离与分立的挑战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资产剥离与分立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股权置换的益处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股权置换可以帮助企业实现战略合作、资源共享、风险共担等目的，同时还可以提高企业的知名度和信誉度。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股权置换的挑战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股权置换需要应对复杂的交易结构和谈判过程，同时还需要应对监管机构的监管和整合过程中可能出现的问题。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股权置换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是指企业之间通过交换股权的方式，实现交叉持股或股权重组的行为。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股权置换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是指私募基金通过投资于非公开发行的股票或其他权益证券，以获取资本增值收益的行为。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私募股权投资的益处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私募股权投资可以帮助企业筹集大量资金，用于扩大生产、研发、市场营销等方面，同时还可以提高企业的知名度和信誉度。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私募股权投资需要应对复杂的投资环境和风险，同时还需要应对监管机构的监管和整合过程中可能出现的问题。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私募股权投资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资本运营的策略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资本扩张策略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资本扩张策略是指企业通过增加投资、兼并收购等方式扩大规模和市场份额，提高经营效率和盈利能力。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扩张策略是企业实现快速发展的关键手段之一。通过增加投资，企业可以扩大生产规模、增加销售渠道、提高市场份额，从而降低成本、提高经营效率。同时，兼并收购也是资本扩张的重要手段，企业可以通过收购其他企业或品牌，快速进入新的市场或领域，实现资源整合和协同效应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资本收缩策略是指企业通过减少投资、剥离非核心业务、分拆上市等方式缩小规模和减少负担，提高经营效率和盈利能力。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企业可能需要缩小规模或减少负担，以提高经营效率和盈利能力。资本收缩策略可以帮助企业剥离非核心业务、减少负担、优化资源配置，从而提高经营效率和盈利能力。同时，分拆上市也是资本收缩的一种方式，企业可以将部分业务分拆上市，以获得更好的融资渠道和市场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资本收缩策略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资本重组策略是指企业通过调整资本结构、优化股权结构、改变治理结构等方式实现资本运营目标。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重组策略是企业实现资本运营目标的重要手段之一。通过调整资本结构，企业可以优化债务和股权比例，降低财务风险和提高融资能力。同时，优化股权结构可以帮助企业实现股权多元化、提高治理水平和股东回报。改变治理结构则可以加强内部控制、提高决策效率和公司治理水平，从而更好地实现资本运营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资本重组策略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资本运营的风险与防范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由于市场价格波动、经济政策变化等因素导致的风险。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由于债务人违约导致的风险。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信用风险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由于资金流动性不足导致的风险。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流动性风险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由于内部管理不善、人为错误等因素导致的风险。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资本运营的风险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通过收集和分析数据，识别潜在的风险因素。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根据风险评估结果，建立预警机制，及时发现和处理风险。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对已识别的风险进行量化和评估，确定风险的严重程度。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https://d.book118.com/727131102041006030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2024-09-01T19:39:34.315</cp:lastPrinted>
  <dcterms:created xsi:type="dcterms:W3CDTF">2024-09-01T11:39:34Z</dcterms:created>
  <dcterms:modified xsi:type="dcterms:W3CDTF">2024-09-01T11:39:36Z</dcterms:modified>
</cp:coreProperties>
</file>