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7C291-C03B-428D-89AC-1F0EA3844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30F44-79E7-488E-9CEC-72A364C76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4B483-089A-4A14-92CD-D8A2C09E5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176F2-D63A-467D-BF26-A615FCF7B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CCA67A-7BD9-4BB4-8F48-5DD4BFEF6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325C42-A8FB-4E96-A045-4522BD78E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EDDDD6-41A5-4B79-B91B-A2A4DE4ED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96268-773F-4299-9BAC-CE5C4F1FA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10D09-7947-44C0-B03B-5A8C796E1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21AEB-45CE-4B98-AF2C-5C629BAA2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3D7C7-DF14-4AD3-AFB3-A45AC723E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33130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晕厥的观察与护理PPT\n## 1.晕厥的基本概念与病因\n### 1.1晕厥的定义与分类\n### 1.2晕厥的发病机制与病因\n### 1.3晕厥的临床表现与诊断\n## 2.晕厥的观察方法与技巧\n### 2.1晕厥的观察环境与设备\n### 2.2晕厥的观察内容与流程\n### 2.3晕厥的观察技巧与注意事项\n## 3.晕厥的护理措施与实施\n### 3.1晕厥的一般护理与急救措施\n### 3.2晕厥的药物治疗与护理\n### 3.3晕厥的心理护理与健康教育\n## 4.晕厥的预防与健康管理\n### 4.1晕厥的预防策略与方法\n### 4.2晕厥患者的生活指导与健康管理\n### 4.3晕厥的随访与康复护理\n## 5.晕厥的案例分析与实践\n### 5.1晕厥的典型案例分析\n### 5.2晕厥的护理实践与经验分享\n### 5.3晕厥的护理研究与发展趋势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晕厥的观察与护理PPT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晕厥的基本概念与病因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晕厥的定义</a:t>
                </a:r>
                <a:endParaRPr/>
              </a:p>
            </p:txBody>
          </p:sp>
          <p:sp>
            <p:nvSpPr>
              <p:cNvPr id="1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是一种短暂的、自限性的意识丧失和肌张力下降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通常由大脑血流暂时减少或中断引起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发作时患者可能无法保持平衡，摔倒在地</a:t>
                </a:r>
                <a:endParaRPr/>
              </a:p>
            </p:txBody>
          </p:sp>
          <p:sp>
            <p:nvSpPr>
              <p:cNvPr id="1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晕厥的分类</a:t>
                </a:r>
                <a:endParaRPr/>
              </a:p>
            </p:txBody>
          </p:sp>
          <p:sp>
            <p:nvSpPr>
              <p:cNvPr id="1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反射性晕厥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：由强烈的情绪刺激、疼痛、恐惧等引起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直立性晕厥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：由长时间站立、脱水、出血等引起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心源性晕厥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：由心脏疾病、心律失常等引起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脑源性晕厥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：由脑血管疾病、颅内压升高等引起</a:t>
                </a:r>
                <a:endParaRPr/>
              </a:p>
            </p:txBody>
          </p:sp>
          <p:sp>
            <p:nvSpPr>
              <p:cNvPr id="1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晕厥的定义与分类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大脑血流暂时减少或中断，导致大脑供氧不足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神经元放电受到抑制，意识丧失和肌张力下降</a:t>
                </a:r>
                <a:endParaRPr/>
              </a:p>
            </p:txBody>
          </p:sp>
          <p:sp>
            <p:nvSpPr>
              <p:cNvPr id="19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晕厥的发病机制</a:t>
                </a:r>
                <a:endParaRPr/>
              </a:p>
            </p:txBody>
          </p:sp>
          <p:sp>
            <p:nvSpPr>
              <p:cNvPr id="19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反射性晕厥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：如情绪激动、疼痛、恐惧等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直立性晕厥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：如长时间站立、脱水、出血等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心源性晕厥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：如心脏疾病、心律失常等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脑源性晕厥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：如脑血管疾病、颅内压升高等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其他病因：如药物过敏、代谢性疾病等</a:t>
                </a:r>
                <a:endParaRPr/>
              </a:p>
            </p:txBody>
          </p:sp>
          <p:sp>
            <p:nvSpPr>
              <p:cNvPr id="19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晕厥的病因</a:t>
                </a:r>
                <a:endParaRPr/>
              </a:p>
            </p:txBody>
          </p:sp>
          <p:sp>
            <p:nvSpPr>
              <p:cNvPr id="20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晕厥的发病机制与病因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晕厥的临床表现与诊断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晕厥的临床表现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短暂的意识丧失，通常持续数秒至数分钟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肌张力下降，可能伴有摔倒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发作后患者可能感到疲劳、恶心、头痛等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晕厥的诊断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根据病史和临床表现进行诊断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必要时进行心电图、脑电图、颅内压等检查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注意与癫痫、短暂性脑缺血发作等疾病鉴别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晕厥的观察方法与技巧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观察环境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保持环境安静、舒适，避免强光刺激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确保患者安全，避免摔倒等意外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观察设备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心电图机：监测患者心电图，发现心律失常等问题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血压计：监测患者血压，了解患者血流动力学状况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血糖仪：监测患者血糖，排除低血糖等原因导致的晕厥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晕厥的观察环境与设备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晕厥的观察内容与流程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患者意识状态：是否出现意识丧失、持续时间等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患者生命体征：心率、血压、呼吸、体温等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患者皮肤状况：出汗、苍白、潮红等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患者肢体活动：肌张力、抽搐、瘫痪等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及时发现患者晕厥症状，立即报告医生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保持患者平卧位，松开紧身衣物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测量患者生命体征，观察病情变化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根据医生指示，进行相应的急救措施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晕厥的观察技巧与注意事项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注意观察患者的心理状态，避免诱发晕厥的因素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了解患者的既往病史，发现可能的病因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与患者家属建立良好的沟通，提高观察效果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保持冷静，迅速判断病情，及时报告医生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不要随意搬动患者，以免加重病情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注意保护患者隐私，避免造成心理压力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晕厥的护理措施与实施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一般护理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保持病房环境安静、舒适，避免强光刺激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确保患者充足休息，避免劳累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给予患者心理支持，减轻焦虑、紧张情绪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急救措施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患者平卧位，松开紧身衣物，保持呼吸通畅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如患者心跳停止，立即进行心肺复苏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如患者血压下降，立即给予升压药物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晕厥的一般护理与急救措施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https://d.book118.com/727133130046006043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晕厥的观察与护理PPT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2024-09-17T01:07:02.321</cp:lastPrinted>
  <dcterms:created xsi:type="dcterms:W3CDTF">2024-09-16T17:07:02Z</dcterms:created>
  <dcterms:modified xsi:type="dcterms:W3CDTF">2024-09-16T17:07:04Z</dcterms:modified>
</cp:coreProperties>
</file>