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C6595-19A6-474F-89CE-572DC98F6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5F714-1717-4212-BD47-E297F91C7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6160A-3B91-43B0-A98D-5100714C9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8CDF6-60D9-4C22-9F71-8C31B0324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CF60CF-D245-4A93-9D7D-6562E456E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B21071-A368-449C-8111-76852E87C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2CED35-4DBA-44C9-AD9E-09AEBF693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1D75A-6F2B-4361-AC19-FF994ADCD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DD4FD-9EC8-4818-9753-B2F7EF4FA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4ED56-F980-4B5D-A31D-0CB3EF327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9BF3F-3A94-4EBC-97E3-1E7A18EE7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340651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揭阳全渠道数字化营销策划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揭阳全渠道数字化营销概述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揭阳全渠道数字化营销策略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揭阳全渠道数字化营销工具与技术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揭阳全渠道数字化营销执行与监控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揭阳全渠道数字化营销案例研究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揭阳全渠道数字化营销概述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揭阳全渠道数字化营销是指通过线上、线下多渠道融合的方式，实现品牌、产品、服务和营销信息的全方位传播，以满足消费者在任何时间、任何地点、任何方式的需求。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全渠道覆盖、数据驱动、个性化营销、互动性强、高效转化。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555" b="155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揭阳全渠道数字化营销的重要性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提升品牌知名度和影响力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通过多渠道的营销传播，增加品牌曝光度，提升品牌影响力。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促进销售增长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通过精准营销和个性化推荐，提高消费者购买意愿和转化率。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全渠道的互动和服务，增强客户体验，提高客户满意度和忠诚度。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233" r="222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随着互联网和移动互联网的发展，揭阳全渠道数字化营销经历了从传统营销到数字营销，再到全渠道营销的演变。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未来，随着技术的不断创新和应用，揭阳全渠道数字化营销将更加智能化、数据驱动化、社交化、内容化。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揭阳全渠道数字化营销的历史与发展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揭阳全渠道数字化营销策略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首先需要明确目标客户群体，包括年龄、性别、职业、消费习惯等方面的特征。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根据目标客户群体的特征，将市场细分为若干个子市场，以便更有针对性地进行营销。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根据市场细分结果，明确企业自身的优势和劣势，选择最适合自己的目标市场进行定位。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找出产品与其他竞争对手的差异点，包括功能、品质、外观等方面。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通过各种手段，如广告宣传、口碑传播等，不断强化产品差异化点，提高消费者对产品的认知度和信任度。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强化产品差异化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7271" r="2727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738" r="673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不断推陈出新，保持产品差异化优势，满足消费者不断变化的需求。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竞争导向定价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根据竞争对手的产品价格来制定价格。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价值导向定价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根据产品的价值和消费者对产品的认知来制定价格。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根据产品的成本和预期利润来制定价格。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促销方式选择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根据目标市场的特点和消费者需求，选择最合适的促销方式，如打折、赠品、积分兑换等。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促销活动策划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制定具体的促销活动方案，包括活动时间、活动内容、活动预算等方面的内容。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促销效果评估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对促销活动的效果进行评估，以便及时调整和改进促销策略。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全渠道整合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将线上和线下渠道进行整合，实现全渠道销售和品牌推广，提高销售效率和品牌知名度。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利用电商平台、社交媒体等线上渠道进行产品销售和品牌推广。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利用实体店铺、分销商等线下渠道进行产品销售和品牌推广。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揭阳全渠道数字化营销工具与技术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利用社交媒体平台进行品牌宣传和推广，吸引目标客户。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通过精心策划的社交媒体营销活动，揭阳企业可以在微博、微信、抖音等平台上展示品牌形象，与潜在客户互动，提高品牌知名度和美誉度。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https://d.book118.com/727134065101006045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2024-09-20T06:34:37.414</cp:lastPrinted>
  <dcterms:created xsi:type="dcterms:W3CDTF">2024-09-19T22:34:37Z</dcterms:created>
  <dcterms:modified xsi:type="dcterms:W3CDTF">2024-09-19T22:34:39Z</dcterms:modified>
</cp:coreProperties>
</file>