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6A7A2-80A9-4388-BC51-1EA17BAD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354F8-28E7-4A4A-86F5-1C25A47F5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87A7F-B0F9-4E27-A637-263A78A0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E7EA0-115E-4445-9EC6-F2C159C08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659DA-ED48-4C09-9C33-56C95056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76D971-9CB2-4107-B16C-4BD591335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9407CA-24BA-4C5B-9FFC-0AB2E50B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DFC9D-08A2-42FD-84BE-460A960CB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D3552-A88F-4A86-B6A5-D11298464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2F0AB-94E6-4451-8169-83E618B2C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2B779-22C6-4935-8810-F350FAA4B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34160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《服装cad培训》ppt课件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服装CAD的基础操作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服装CAD的进阶应用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服装CAD的实战案例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什么是服装CAD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它集成了计算机图形学、数据库、网络等技术，提供了从设计、打样、排料、裁剪到生产等全流程的自动化解决方案。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服装CAD是计算机辅助服装设计的缩写，是一种利用计算机技术进行服装设计和制作的工具。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设计功能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打样功能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排料功能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服装CAD的功能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包括款式设计、图案设计、面料设计等，提供丰富的素材和工具，方便设计师进行创意设计。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通过数字化打样技术，快速生成符合要求的纸样，提高打样效率和精度。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实现生产计划、物料管理、工艺流程等信息的数字化管理，提高生产效率。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根据面料特性进行智能排料，优化用料方案，降低成本。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服装CAD的发展历程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20世纪70年代，随着计算机技术的发展，开始出现服装CAD的雏形。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20世纪80年代至90年代，服装CAD技术逐渐成熟，被广泛应用于服装企业。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进入21世纪，随着人工智能、大数据等技术的不断发展，服装CAD逐渐向智能化、个性化方向发展。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服装CAD的基础操作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1" r="219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包含所有可用的命令和功能，可根据需求选择。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提供常用命令的快速访问按钮，方便操作。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显示绘图区域，可在此进行绘图和编辑。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显示当前选择对象的属性信息，可进行修改。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菜单栏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属性栏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画线工具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画圆工具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裁剪工具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移动工具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基础工具的使用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153" r="815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用于绘制直线和平行线，可根据需要选择线条类型和颜色。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用于绘制圆形和椭圆形，可选择不同的圆心和半径。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用于对绘制的图形进行裁剪，可根据需要选择裁剪方式。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用于移动图形，可进行等距或不等距移动。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新建文件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保存文件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另存为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文件的操作与管理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打开已存在的绘图文件，可进行编辑和修改。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创建一个新的绘图文件，可根据需要选择文件类型和大小。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将当前绘图文件另存为一个新的文件，可更改文件名和保存位置。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将当前绘图文件保存到指定位置，可选择不同的保存格式。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服装CAD的进阶应用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https://d.book118.com/727134160053006040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2024-09-12T17:04:17.218</cp:lastPrinted>
  <dcterms:created xsi:type="dcterms:W3CDTF">2024-09-12T09:04:17Z</dcterms:created>
  <dcterms:modified xsi:type="dcterms:W3CDTF">2024-09-12T09:04:19Z</dcterms:modified>
</cp:coreProperties>
</file>