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A2654-CA06-4AAA-AD7D-E471E4A3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375F0-30B5-4848-9934-2C89E04D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F5CAB-FDC5-49A3-B903-A55FC41D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33A57-62E8-4637-B21E-957FD0F4F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5DF60-2BC8-4041-8E87-E69AF68F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BDB6E-EE30-41B6-8F78-1DB70123C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550EFF-FC3A-48B5-8DB2-C3FCA91D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D73BD-65C7-4CAF-96F6-DC34F8AC9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90AB5-F693-4CC2-B75F-9F91C84E3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007E4-0AAD-4630-B1FA-2BF8C8C74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A401F-DD40-447A-86A8-9F3D9BC33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350621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汽车与交通行业的技术应用与培训手册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关键技术应用分析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师资队伍建设及能力提升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学员管理与服务优化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407" b="9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汽车与交通行业现状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汽车与交通行业是全球最大的制造业之一，涵盖了汽车制造、零部件生产、汽车销售和售后服务等多个领域。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汽车与交通行业的产业链包括原材料供应、零部件制造、汽车整装、销售与售后服务等环节。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目前，全球汽车市场呈现多极化竞争态势，各大汽车厂商在技术创新、产品品质、市场营销等方面展开激烈竞争。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自动驾驶、智能网联等技术的应用，提高了汽车的安全性和便捷性，改变了人们的出行方式。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电动化技术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03" r="176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共享化技术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97" r="115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电动汽车的普及，推动了电池、电机、电控等核心技术的发展，降低了汽车对环境的影响。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共享汽车、共享单车等共享出行模式，提高了交通资源的利用效率，缓解了城市交通拥堵问题。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技术应用对行业发展影响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新能源汽车的崛起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随着环保意识的增强和技术的进步，新能源汽车将在未来市场中占据重要地位。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智能交通系统的发展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智能交通系统将实现车路协同，提高交通运行效率和管理水平。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自动驾驶技术的普及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自动驾驶技术将逐渐成熟并普及，提高道路交通的安全性和效率。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共享出行模式的创新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共享出行模式将继续创新，为人们提供更加便捷、经济的出行方式。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关键技术应用分析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通过雷达、激光雷达（LiDAR）、摄像头等传感器，实现车辆对周围环境的感知，包括障碍物检测、道路标识识别等。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基于感知数据，利用深度学习、强化学习等算法进行决策和控制，实现车辆的自主导航和驾驶。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决策与控制技术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实现车辆与车辆（V2V）、车辆与基础设施（V2I）之间的信息交互，提高驾驶安全性和交通效率。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V2X通信技术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自动驾驶技术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车载通信技术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通过车载通信设备实现车辆与互联网、其他车辆、路侧基础设施的连接和信息交互。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对车联网产生的海量数据进行处理和分析，挖掘有价值的信息，为智能交通系统提供数据支持。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提供强大的计算和存储能力，支持车联网应用的部署和运行。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包括锂离子电池、固态电池等新型电池技术，提高电池的能量密度、安全性和寿命。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采用高效、高性能的电机和控制器，提高新能源汽车的动力性和经济性。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发展快速充电技术，缩短充电时间，提高新能源汽车的使用便利性。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采用高强度钢、铝合金、碳纤维等轻量化材料，降低汽车整备质量。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通过结构优化、拓扑优化等方法，实现汽车结构的轻量化设计。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采用先进的制造工艺，如激光焊接、热成型等，提高轻量化材料的制造效率和质量。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制造工艺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轻量化技术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培训课程体系建设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确保课程内容既有理论深度，又有实践指导意义。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紧跟行业发展趋势，确保课程内容具有前瞻性，同时注重实用性。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课程设置原则及目标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前瞻性与实用性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课程设置原则及目标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使学习者掌握汽车与交通行业的基本理论知识，了解行业发展趋势和前沿技术。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培养学习者对汽车与交通行业的热爱和兴趣，增强职业认同感和责任感。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培养学习者具备独立分析问题和解决问题的能力，提高实践操作能力。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课程设置原则及目标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阐述智能交通系统的概念、组成、功能及应用，包括交通信号控制、智能车辆导航、交通事件检测与处理等。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讲解汽车电子控制系统的组成、原理及应用，包括发动机控制、底盘控制、车身控制等。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介绍汽车的基本构造、工作原理及主要部件的功能和相互关系。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介绍新能源汽车的种类、特点、关键技术及发展趋势，包括电动汽车、混合动力汽车等。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汽车电子技术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汽车构造与原理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智能交通系统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设置与理论课程相配套的实验课程，使学习者通过实验验证理论知识，加深对专业知识的理解。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安排综合性的课程设计任务，要求学习者运用所学知识解决实际问题，提高实践操作能力。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企业实习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组织学习者到汽车与交通行业相关企业实习，了解实际工作环境和业务流程，积累实践经验。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实践环节安排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https://d.book118.com/727135062136006051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2024-09-25T00:35:39.148</cp:lastPrinted>
  <dcterms:created xsi:type="dcterms:W3CDTF">2024-09-24T16:35:39Z</dcterms:created>
  <dcterms:modified xsi:type="dcterms:W3CDTF">2024-09-24T16:35:41Z</dcterms:modified>
</cp:coreProperties>
</file>