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49D99-E985-4F07-A121-174F2F93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4E1E3-48C6-4835-A790-EC71BA41F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C3E71-5936-4F79-9F10-CB60FA737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B7A2B-19C9-4F9C-BD83-58A891004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D828A4-3228-474D-A571-A37B571E2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8F3FB5-5819-42C3-ADE3-9EBBFF88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9444B3-A778-48CD-87BF-AFA43A1E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CB4EF-1A0C-4B80-8506-7915DB324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D2473-C42D-45B3-9F71-6997EA938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F042F-D19D-43AA-B95F-9F3B2DD1D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47BFD-2A0B-49A3-91C5-C89970279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5105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设备管理的备份与恢复计划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备份策略与方案设计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恢复策略与方案设计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备份与恢复实施计划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监控、评估与持续改进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通过备份和恢复计划，防止数据丢失或损坏，保障设备数据的完整性和安全性。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确保设备数据安全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提高业务连续性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满足合规性要求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在设备故障或灾难事件发生时，能够快速恢复业务运行，减少停机时间和损失。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遵守相关法规和标准，如数据保护法规、行业最佳实践等。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说明对备份和恢复计划的测试方法、频率以及验证结果。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阐述在设备故障或数据丢失情况下的恢复步骤和流程。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描述全量备份、增量备份、差异备份等备份方式的选择和实施。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包括服务器、网络设备、存储设备等关键设备。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涵盖配置文件、系统镜像、数据库、应用程序数据等重要数据。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目前公司拥有大量设备，包括服务器、网络设备、存储设备等，种类繁多，管理难度较大。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设备数量及种类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目前设备管理主要采用手动管理方式，缺乏自动化管理工具，管理效率低下。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由于设备老化、维护不足等原因，设备故障率较高，给公司业务带来了一定影响。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92" r="19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数据丢失风险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业务中断风险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设备故障可能导致重要数据丢失，给公司带来重大损失。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设备漏洞或配置不当可能导致安全问题，如数据泄露、网络攻击等。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关键设备故障可能导致公司业务中断，影响公司正常运营。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设备管理不符合相关法规和标准要求，可能导致合规性问题，如被监管机构处罚等。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备份策略与方案设计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对所有重要数据和文件进行完整备份，确保数据完整性。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完全备份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仅备份自上次备份以来发生变化的数据，减少备份时间和存储空间。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增量备份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备份自上次完全备份以来发生变化的数据，提高恢复效率。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差分备份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本地备份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将数据备份到本地存储设备，如硬盘、SSD等，适用于数据量较小且恢复速度要求不高的场景。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远程备份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将数据备份到远程服务器或云存储服务，确保数据安全性和可恢复性。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混合备份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结合本地备份和远程备份，实现数据双重保障。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备份方案设计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备份周期及存储介质选择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备份周期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根据数据重要性和变化频率设定备份周期，如每日、每周、每月等。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存储介质选择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根据数据量、恢复速度、成本等因素选择合适的存储介质，如硬盘、磁带、SSD等。同时，为确保数据安全，应选择具有高可靠性、稳定性和容错能力的存储介质。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https://d.book118.com/727135105005006041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2024-09-13T16:46:01.831</cp:lastPrinted>
  <dcterms:created xsi:type="dcterms:W3CDTF">2024-09-13T08:46:01Z</dcterms:created>
  <dcterms:modified xsi:type="dcterms:W3CDTF">2024-09-13T08:46:04Z</dcterms:modified>
</cp:coreProperties>
</file>