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053FE4-999A-4F6F-90EC-65EB5E9AF55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F2FA4-F874-42F4-BA61-2258DBB9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657F5-DC74-4C9D-BE9A-ACA96915D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2C42E-EE12-4939-A960-6EAF056C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541550-4E1B-44C9-8BA9-A762FC48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31A2E-A25D-490E-84AB-B9C015D9F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520318-93B8-4351-ACB7-96F0ACB8B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299DF-EBEC-4308-8D1D-F51BD83D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32484-7D75-40C6-BF74-E39C71BE1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206A3-7C7C-488E-9129-4EEC50FE3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CA8DA-8989-4890-B95A-3969D39A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ECAA7-6187-4D75-936F-5F99ABE0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230AA28-5324-4008-909E-A1B778B320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5C6B5FC-D6DB-4EA7-9E24-1ED107462D6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3605604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自制水饺皮的工艺步骤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准备原料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制作面团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制作水饺皮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烹饪方法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自制水饺皮的工艺步骤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自制水饺皮在家常菜制作中起着非常重要的作用。通过自己制作水饺皮，我们可以控制食材的质量和新鲜度，做出更加健康美味的水饺。接下来将介绍自制水饺皮的工艺步骤。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自制水饺皮的意义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新鲜健康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控制食材质量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厚薄可调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个性化口感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亲子互动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自制水饺皮的工艺步骤概述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面粉、温水、盐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准备原料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揉面、发酵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制作面团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擀皮、切割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制作水饺皮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冷藏保存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储存方法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准备原料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选用高筋面粉，制作出的水饺皮劲道有嚼劲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面粉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调节口感，增加风味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水温适中，有助于发酵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擀皮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取适量面团擀成圆形薄片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注意擀皮的厚度要均匀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切割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刀口要利落，切出的水饺皮整齐美观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可以根据需求切成不同大小的皮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储存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未使用部分保持湿润防干裂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放入冰箱可延长保存时间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制作水饺皮的工艺步骤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制作面团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加入温水搅拌至面团成型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静置揉面至光滑有弹性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准备原料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选择适合制作水饺皮的面粉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面粉是制作水饺皮的主要原料，应选择筋度适中的高筋面粉，质地干净细腻。在购买时，可以通过观察颗粒的大小和颜色来进行筛选和质地检查。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温水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控制水温在适宜的范围内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温水的温度要适中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提高面团的延展性和柔软度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温水的作用和选择方法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调味和增加口感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盐的作用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根据个人口味适量添加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如何正确添加盐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其他调味料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可以根据个人口味添加，如葱姜末等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其他原料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用于增加面团的柔软度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准备原料是制作水饺皮的基础，正确选择面粉、控制温水温度、适量添加盐和其他调味料，都将影响到最终水饺皮的口感和质地。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制作面团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面团的基本原理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面团是制作水饺皮的重要原料，其黏性和弹性是影响水饺皮口感的关键因素。黏性决定了面团的柔软度，弹性则影响了面团的韧性。在制作面团时，需要注意黏性和弹性的平衡，以及面团的松脆程度。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制作面团的步骤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将面粉、水等原料混合搅拌均匀，直至形成光滑面团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和面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让面团静置一段时间，使其发酵膨胀，增加面团的松软度和口感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面团的松软程度检测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面团的松软程度直接影响水饺皮的口感，可以通过手感和观察面团的弹性来进行检测。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面团的贮存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冷藏面团可以延长保存时间，但要注意不要在面团表面干裂；冷冻面团则可长时间保存，解冻后依然可以制作美味的水饺皮。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面团的注意事项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温度控制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在制作面团过程中，控制好温度是非常重要的。温度过高会导致面团发酵过快，影响口感；温度过低则会影响面团的发酵效果。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面团的贮存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正确的面团贮存方法可以保证水饺皮的质量和口感。冷藏面团时，可以用保鲜膜包裹面团，放置在冰箱中；冷冻面团时，建议将面团分成适量的小份，放置密封袋中，放入冷冻室保存，解冻后再进行制作。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制作水饺皮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制作水饺皮的工艺步骤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揉面是制作水饺皮的关键步骤之一，需要充分揉匀面团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揉面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包馅是水饺制作的技巧之一，要注意馅料和皮的比例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包馅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擀皮需要控制厚薄，确保水饺皮口感和质地均匀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擀皮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揉面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揉面是制作水饺皮的第一步，通过揉搓面团，使面筋充分伸展，增加面团的弹性和韧性。揉面的技巧包括用力均匀、手法轻柔等，揉面的时间控制也很关键，不能过长或过短。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https://d.book118.com/727136056042006054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自制水饺皮的工艺步骤</vt:lpstr>
      <vt:lpstr>目录</vt:lpstr>
      <vt:lpstr>第1章 简介</vt:lpstr>
      <vt:lpstr> </vt:lpstr>
      <vt:lpstr>自制水饺皮的意义</vt:lpstr>
      <vt:lpstr>自制水饺皮的工艺步骤概述</vt:lpstr>
      <vt:lpstr>准备原料</vt:lpstr>
      <vt:lpstr>制作水饺皮的工艺步骤</vt:lpstr>
      <vt:lpstr>第2章 准备原料</vt:lpstr>
      <vt:lpstr> </vt:lpstr>
      <vt:lpstr>温水</vt:lpstr>
      <vt:lpstr>盐</vt:lpstr>
      <vt:lpstr>其他原料</vt:lpstr>
      <vt:lpstr>总结</vt:lpstr>
      <vt:lpstr>第三章 制作面团</vt:lpstr>
      <vt:lpstr> </vt:lpstr>
      <vt:lpstr>制作面团的步骤</vt:lpstr>
      <vt:lpstr>面团的注意事项</vt:lpstr>
      <vt:lpstr> </vt:lpstr>
      <vt:lpstr>第四章 制作水饺皮</vt:lpstr>
      <vt:lpstr>制作水饺皮的工艺步骤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2024-09-28T12:05:17.443</cp:lastPrinted>
  <dcterms:created xsi:type="dcterms:W3CDTF">2024-09-28T04:05:17Z</dcterms:created>
  <dcterms:modified xsi:type="dcterms:W3CDTF">2024-09-28T04:05:19Z</dcterms:modified>
</cp:coreProperties>
</file>