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D432BB-B1C2-4A95-8BE1-2F6897C60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A88C7-7880-4781-BADF-A7959EE95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C3479E-FE7B-4CCD-86B9-B9ED4A5B5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80B4E5-32E1-4A4A-9749-5EBC618286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3F6100-3F8C-4E57-9CA2-3C92AE1FAC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D16C92-4D2C-49FA-B9F9-0735E354AB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0422ED-B875-4697-A198-F7A63D8787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B001C8-94D4-4D6D-B993-7E71A8C67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A4C52A-0003-4EAD-80C0-28BF5279D2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A200F0-CC48-49BF-BF18-7B0231758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7541B5-3495-4E6B-B589-F20B71B78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41044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几何体的展开图</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几何体基本概念与分类</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平面几何图形展开原理</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柱体类几何体展开图分析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锥体类几何体展开图分析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球体类几何体展开图分析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复杂组合型几何体展开图分析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几何体基本概念与分类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714" r="247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8170" r="1817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几何体是由面围成的封闭空间图形，通常有三维空间中的点、线、面等基本元素组成。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几何体定义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几何体具有形状、大小、表面积、体积等属性，不同形状的几何体具有不同的性质。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几何体性质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几何体定义及性质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包括圆柱、棱柱等，由一个或多个平面图形沿垂直于底面的方向平移而得到的几何体。</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柱体</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包括圆锥、棱锥等，由一个顶点和一个与顶点不在同一平面的底面及连接顶点和底面上各点的线段围成的几何体。</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锥体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包括圆台、棱台等，由两个互相平行且不在同一平面的多边形及其连接各对应顶点的线段围成的几何体。</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台体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由一个面（球面）围成的几何体，其表面上的各点到球心的距离都相等。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球体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常见几何体类型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74" r="317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几何体的表面积是指其所有外表面所围成的面积之和。不同类型的几何体有不同的表面积计算公式，如柱体、锥体、台体、球体等。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表面积计算</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几何体的体积是指其所占空间的大小。不同类型的几何体有不同的体积计算公式，如柱体、锥体、台体、球体等。在计算过程中，需要注意单位换算和公式适用范围。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体积计算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几何体表面积与体积计算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平面几何图形展开原理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构成平面几何图形的基本元素。</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点、线、面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平面图形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875" r="18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展开图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542" r="5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在平面上由点、线、面构成的二维图形。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将三维几何体展开成二维平面图形的过程和结果。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平面几何图形基本概念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确定几何体类型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选择展开方式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绘制展开图</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检查修正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展开图绘制方法及步骤</a:t>
              </a:r>
            </a:p>
          </p:txBody>
        </p:sp>
      </p:grpSp>
      <p:pic>
        <p:nvPicPr>
          <p:cNvPr id="28" name="Picture 28"/>
          <p:cNvPicPr>
            <a:picLocks noChangeAspect="1"/>
          </p:cNvPicPr>
          <p:nvPr/>
        </p:nvPicPr>
        <p:blipFill>
          <a:blip r:embed="rId2"/>
          <a:srcRect l="27585" r="2758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6508" r="2650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9176" r="2917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7854" r="2785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根据几何体的特征，确定其类型（如柱体、锥体、台体等）。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根据几何体的类型和特征，选择合适的展开方式（如沿棱展开、沿高展开等）。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根据选择的展开方式，将几何体展开成二维平面图形，并标注必要的尺寸和角度。</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检查绘制的展开图是否符合几何体的实际形状和尺寸，如有误差则进行修正。</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实际应用场景举例</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制造业</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教育领域</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建筑业</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包装业</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在制造业中，需要将三维零件展开成二维图纸进行加工和组装。例如，金属板材加工、钣金件制作等。</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在建筑设计中，需要将三维建筑模型展开成二维平面图进行施工。例如，建筑设计图纸中的立面图、剖面图等。</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在包装设计中，需要将三维包装盒展开成二维平面图进行印刷和制作。例如，纸盒包装设计、塑料包装设计等。</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在数学和几何教学中，通过绘制几何体的展开图来帮助学生理解三维空间与二维平面之间的关系，提高空间想象能力。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柱体类几何体展开图分析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08" r="37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8333" r="83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确定底面圆的直径</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计算侧面展开长度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绘制侧面展开图</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完善细节</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圆柱体展开图绘制技巧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在绘制展开图时，首先需要确定底面圆的直径，这决定了圆柱体的大小。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根据计算出的侧面展开长度和圆柱体的高，绘制出侧面展开图。</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侧面展开后是一个矩形，其长度等于底面圆的周长，即πd（d为底面圆直径）。</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在绘制完成后，需要检查细节是否准确，如底面和顶面的圆是否闭合、侧面展开图是否平滑等。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确定底面多边形</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棱柱体的底面可以是任意多边形，首先需要确定底面的形状和大小。</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绘制侧面展开图</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根据计算出的侧面展开长度和棱柱体的高，绘制出侧面展开图。注意每个矩形的宽度应相等，且等于棱柱体的高。</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完善细节</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在绘制完成后，需要检查细节是否准确，如底面和顶面的多边形是否闭合、侧面展开图是否平滑等。同时，需要注意棱柱体的顶点是否与底面对应顶点相连。</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计算侧面展开长度</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侧面展开后是由多个矩形组成的，每个矩形的长度等于底面多边形的周长除以多边形的边数。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棱柱体展开图绘制技巧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包装设计</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建筑设计</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机械制图</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数学教育</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实际应用场景举例</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在包装设计中，经常需要将圆柱体或棱柱体形状的物品进行包装。此时，可以根据物品的尺寸和形状，绘制出相应的展开图，以便进行包装材料的设计和裁剪。</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在建筑设计中，圆柱体和棱柱体是常见的建筑元素。通过绘制展开图，可以更准确地计算出所需的建筑材料和尺寸，从而提高施工效率和准确性。</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在机械制图中，圆柱体和棱柱体是常见的机械零件形状。通过绘制展开图，可以更清晰地表达零件的结构和尺寸，便于加工和制造。</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在数学教育中，几何体的展开图是一个重要的教学内容。通过绘制和观察展开图，可以帮助学生更直观地理解几何体的结构和性质。</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04</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锥体类几何体展开图分析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https://d.book118.com/727141044033006041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2024-09-13T22:05:09.220</cp:lastPrinted>
  <dcterms:created xsi:type="dcterms:W3CDTF">2024-09-13T14:05:09Z</dcterms:created>
  <dcterms:modified xsi:type="dcterms:W3CDTF">2024-09-13T14:05:11Z</dcterms:modified>
</cp:coreProperties>
</file>