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E1FEA-C9CC-4090-A3C7-EC4654AB1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372E1-6885-44D5-8E9E-3030F6074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DF357-A1F7-4B64-8917-13541C84A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DD5BA-25F5-4F23-8AEE-D1612EC24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03A1F3-ADC3-44C7-8A40-2D43DCEB6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85ABC3-D199-48BA-991B-D9145FEC8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5F064-3154-4A0B-AF27-CEB96C61D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D77AF-70E4-4644-B2AD-34AAE1D0E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ABB75-003F-434C-94D0-E265A6C7C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70984-F4AE-4C73-A2C8-0477AFD83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7A482-6CD1-43D0-A9A0-83A583940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4115616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云数据中心设计方案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测试与验证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运维与管理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349" r="163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18" b="121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应对业务增长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随着企业业务的快速增长，传统数据中心已无法满足需求，需要构建高效、可扩展的云数据中心以支持业务发展。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提升运营效率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通过云计算技术提高资源利用率，降低运营成本，同时提升系统的可用性和可靠性。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推动数字化转型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云数据中心是企业数字化转型的重要基础设施，有助于推动企业实现业务创新和发展。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涵盖云数据中心的整体架构、网络、存储、计算、安全等方面的设计。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构建高效、可扩展、安全可靠的云数据中心，满足企业业务需求和未来发展需要。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遵循国际标准和行业最佳实践，确保设计方案的前瞻性、实用性和可持续性。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设计范围和目标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确保数据中心服务的高可用性，满足业务连续性需求。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支持业务快速增长，实现资源弹性扩展。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弹性扩展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通过云计算技术降低硬件成本、运维成本和电力成本等。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采用成熟的虚拟化技术，提高资源利用率。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15" r="41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应用容器化技术，实现应用快速部署和迁移。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容器化技术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实现自动化监控、告警、故障定位和恢复等运维功能。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自动化运维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防范网络攻击，保障数据传输安全。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身份认证和访问控制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实现严格的身份认证和访问控制机制，防止未经授权的访问和操作。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确保数据的机密性、完整性和可用性。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确保系统7x24小时不间断运行，具备容错和自动恢复能力。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高可用性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根据业务需求实现动态资源扩展，保障系统性能稳定。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弹性扩展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采用多层次安全防护措施，确保数据和系统安全。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提供简洁易用的操作界面和完善的文档支持，降低使用难度。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易用性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包括服务器、存储设备、网络设备等硬件设施。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提供统一的管理平台，实现对物理层和虚拟化层的监控、管理和调度。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采用虚拟化技术实现计算、存储、网络等资源的池化。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部署各类云应用，如云计算、云存储、云网络等。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采用成熟的虚拟化技术，如VMware、KVM等，实现资源的抽象和池化。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采用Ceph、GlusterFS等分布式存储技术，提供高可用、高性能的数据存储服务。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SDN技术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采用软件定义网络技术，实现网络的灵活配置和动态调整。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自动化运维技术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采用Ansible、Docker等自动化运维工具，提高系统部署、配置和管理效率。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根据业务需求选择合适的服务器类型和配置，如CPU、内存、存储等。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服务器选型与配置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采用虚拟化技术，提高服务器资源利用率，降低成本。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应用容器化技术，实现轻量级、可移植的应用部署和管理。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容器化技术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计算资源设计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https://d.book118.com/727141156161006046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2024-09-22T05:46:18.257</cp:lastPrinted>
  <dcterms:created xsi:type="dcterms:W3CDTF">2024-09-21T21:46:18Z</dcterms:created>
  <dcterms:modified xsi:type="dcterms:W3CDTF">2024-09-21T21:46:20Z</dcterms:modified>
</cp:coreProperties>
</file>