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4BC46-89D7-416F-A806-7C5872851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2370D-8CB4-4303-A42A-2F22595A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DCC7E-B6D4-4C8B-9E69-2D561ADA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42846-66E7-4DB6-A5DB-BC82F778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0A337-9D98-4B2C-B590-DF8A824C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BC6B2-60B1-4F14-B2A3-E2890D54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5FDDFD-FC11-4B29-AA0A-9420A008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F7183-5F3E-48E5-A705-D57CC316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54DFB-2689-4DB8-AA71-9D6C8DFB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A39F-5D33-4E25-9723-C1F93770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8B651-0194-41A8-A44F-7132AC26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2131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《网络软营销》ppt课件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网络软营销是一种通过创造和传播有价值的、与品牌或企业相关的内容，以吸引目标受众并建立品牌形象和信誉度的营销方式。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内容为主导、注重与受众互动、个性化与定制化、传播渠道多样化。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侧重于单向传播，以广告和促销为主要手段，追求短期销售目标。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注重双向互动，以内容创造和传播为核心，旨在建立长期品牌关系和信誉度。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网络软营销与传统营销的区别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增强品牌形象和信誉度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通过有价值的内容和互动，提升品牌知名度和美誉度。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提高受众参与度和忠诚度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吸引目标受众参与，建立品牌忠诚度，促进口碑传播。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利用互联网的免费或低成本传播渠道，降低营销成本。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通过数据分析和技术手段，实现精准定位和个性化推送。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网络软营销的优势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通过创造和发布有价值的、与品牌相关的内容来吸引和保留潜在客户，提高品牌知名度和忠诚度。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包括博客文章、社交媒体帖子、视频、电子书、白皮书等。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制定一个清晰的内容营销计划，包括目标受众、内容类型、发布频率和渠道等。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确保内容的质量和价值，以吸引和保留潜在客户，提高品牌知名度和忠诚度。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通过社交媒体平台来推广品牌、产品或服务，吸引潜在客户并提高品牌知名度。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包括Facebook、Twitter、Instagram、LinkedIn等。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制定一个清晰的社交媒体营销计划，包括目标受众、发布内容、发布频率和互动方式等。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通过投放社交媒体广告来提高品牌知名度和曝光率。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通过优化网站结构和内容，提高网站在搜索引擎中的排名，从而吸引更多的潜在客户。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SEO与内容营销结合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包括关键词优化、元标签优化、内部链接优化、外部链接优化等。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使用SEO工具监测网站排名和流量，以便调整和优化SEO策略。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通过创造有价值的、与品牌相关的内容来提高搜索引擎排名。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2" r="170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通过发送电子邮件来推广品牌、产品或服务，提高客户参与度和销售额。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包括宣传邮件、新闻邮件、提醒邮件和促销邮件等。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电子邮件类型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制定一个清晰的电子邮件营销计划，包括目标受众、邮件类型、发送频率和内容等。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根据收件人的兴趣和需求，个性化邮件内容和发送时间。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邮件个性化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通过与其他网站或个人合作，推广产品或服务，并分享销售收益。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选择合适的合作伙伴，制定合作方式和收益分配方案。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在合作伙伴网站上放置广告或链接，并跟踪销售数据和收益。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根据销售数据和合作伙伴反馈，调整和优化联盟营销策略。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网络软营销的实施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https://d.book118.com/727142131121006035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2024-09-10T04:17:22.007</cp:lastPrinted>
  <dcterms:created xsi:type="dcterms:W3CDTF">2024-09-09T20:17:22Z</dcterms:created>
  <dcterms:modified xsi:type="dcterms:W3CDTF">2024-09-09T20:17:24Z</dcterms:modified>
</cp:coreProperties>
</file>