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E27A8-9E1F-492C-B920-F65C7D56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C75C4-094A-4BF3-BA95-C6635DDFC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21318-3C4F-49B2-865F-5DD50056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CBE05-0723-499B-9955-D1755BCF9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1C703-EF5C-4670-B84B-A2568D1D1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26DF4-07C7-472E-B066-3B62A6016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A6F8E-5398-4EA1-9F4B-3424FEB6B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A7181-AC59-41DB-81EB-E1375CF14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4E342-A356-41A7-8A99-E5152D48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4B777-4DC3-442B-8678-F2A3C6A5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C648E-948C-43DD-BFD1-A46BD2C69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3020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新冠预防宣传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疫苗接种与防疫政策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新冠病毒的科学认知与应对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媒体与公众舆论引导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2019年末，武汉市发现了新冠病毒。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新冠病毒是一种单链RNA病毒，属于冠状病毒科。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新冠病毒在传播过程中会发生变异，但总体上变异速度较慢。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新冠病毒的发现与特性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接触被病毒污染的物品表面，再用手触摸口、鼻、眼等部位。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在封闭、通风不良的环境下，病毒在空气中长时间悬浮，被人吸入后感染。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死亡率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新冠病毒的死亡率在不同人群中有所不同，老年人和身体虚弱的人更容易出现严重症状和死亡。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新冠病毒的传播对全球经济、社会和医疗卫生系统产生了重大影响，造成了大量的人员伤亡和社会动荡。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发热、咳嗽、乏力、呼吸急促等，严重时可导致肺炎、心脏疾病等。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日常防护习惯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勤洗手：用肥皂和流动水洗手至少20秒，或使用含有至少60%酒精的手部消毒液。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保持社交距离：与他人保持至少1米（3英尺）的距离，尤其是与有呼吸道症状的人。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避免触摸面部：尽量减少手触摸眼、口、鼻等部位。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咳嗽和打喷嚏时用纸巾遮住口鼻，如果没有纸巾，可以用弯曲的手肘。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保持居住和工作环境的清洁和通风。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公共场所防护建议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避免参加人多的大型集会和活动，尽可能选择线上活动。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避免触摸公共物品和表面，如门把手、电梯按钮等。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在公共场所佩戴口罩：尤其是在室内、公共交通工具上和人群密集的地方。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在公共场所时，尽量保持至少1米（3英尺）的距离。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尽量减少外出，保持社交距离，加强营养和锻炼。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遵循学校和幼儿园的防疫措施，家长应教育孩子勤洗手、戴口罩等防护知识。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遵循医生的建议，尽量减少不必要的外出，保持良好的生活习惯和心态。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身体虚弱或患病的人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遵循医生的建议，加强自我保护和健康监测。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特殊人群防护建议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疫苗接种与防疫政策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https://d.book118.com/727143020061006031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2024-09-03T14:31:01.728</cp:lastPrinted>
  <dcterms:created xsi:type="dcterms:W3CDTF">2024-09-03T06:31:01Z</dcterms:created>
  <dcterms:modified xsi:type="dcterms:W3CDTF">2024-09-03T06:31:03Z</dcterms:modified>
</cp:coreProperties>
</file>