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39E04-E796-49FC-8BE9-003435B43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27EEE-21CA-4853-9AF3-C6D036353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5A4FF-F0A2-4EF5-B9E7-83A922E81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505E5-D820-44BB-983A-6A9D4E03F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36FBD-E9BE-4303-8A5F-4725911B7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1DC5E1-CB0A-4C05-AF40-63BC9A0BA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15F16-77FA-4DCD-9E0C-6F155E7E8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11239-0DFA-47E2-A15A-B589332FC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9A590-0F41-4BFD-8CC9-E86EA4AA0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15F59-E23E-4AB7-BBF8-8EFF3F542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3F04E-40DC-49EF-BE5B-B66DF1649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44021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 err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950" smtClean="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endParaRPr lang="en-US" sz="1950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2024年全国两会精神讲解课件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2024-03-10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两会背景与概述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政府工作报告解读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热点问题探讨与回应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法律法规修改与完善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民主政治建设成果展示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国际形势分析与外交政策调整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贯彻落实两会精神，推动高质量发展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两会背景与概述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2207484"/>
            <a:ext cx="10507884" cy="1487614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0833" y="1636739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4419284"/>
            <a:ext cx="10507884" cy="1607249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63654" y="1769528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全国人民代表大会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09288" y="2444060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中华人民共和国最高国家权力机关，代表人民行使国家权力。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1560833" y="3910280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663654" y="4043069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中国人民政治协商会议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09288" y="4717602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具有广泛代表性的统一战线组织，为国家建设和发展建言献策。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全国两会简介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493270" y="1557122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H="1">
            <a:off x="493270" y="3836928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86183" y="1621822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86790" y="3901440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2024年两会背景分析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037680" y="4592427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国际环境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9125" y="1894204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经济发展进入新阶段，全面深化改革持续推进，社会大局保持稳定。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086183" y="2312621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国内形势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226374" y="4174010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全球政治经济格局深刻变化，中国在国际事务中发挥越来越重要的作用。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全国人民代表大会议程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6105331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审议政府工作报告、计划报告、预算报告等，通过相关法律草案。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中国人民政治协商会议议程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6105331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听取并审议政协全国委员会常务委员会工作报告、提案工作情况报告等，列席全国人大相关会议。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6105331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两会通常于每年3月召开，会期一般为10天左右。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会议议程及时间安排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3" r="2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来自各地区、各民族、各行业，具有广泛的代表性，负责审议国家重大事项。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由各界别推荐产生，包括各民主党派、无党派人士、人民团体等，具有政治上的包容性和组织上的广泛性，负责参政议政、民主监督。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代表委员构成及特点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全国政协委员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全国人大代表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政府工作报告解读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坚持稳中求进工作总基调，完整、准确、全面贯彻新发展理念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总体要求与目标任务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加快构建新发展格局，着力推动高质量发展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更好统筹国内国际两个大局，更好统筹疫情防控和经济社会发展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更好统筹发展和安全，全面深化改革开放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大力提振市场信心，把实施扩大内需战略同深化供给侧结构性改革有机结合起来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25" b="1632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500" r="205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经济发展成果回顾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经济实力实现历史性跃升，国内生产总值大幅增加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创新型国家建设取得明显成效，科技创新能力显著提升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产业结构持续优化，制造业增加值稳居世界首位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数字经济蓬勃发展，新业态新模式不断涌现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71" r="1237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091" r="1709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教育普及水平显著提升，高等教育大众化向普及化迈进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医疗卫生体系不断健全，基本医保覆盖全民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社会保障体系逐步完善，社会福利事业持续发展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文化事业和文化产业繁荣发展，国家文化软实力明显增强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社会事业进步亮点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居民收入增长与经济增长基本同步，收入分配结构逐步改善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社会保障制度改革持续深化，社会保障网进一步织密扎牢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教育、医疗、养老等公共服务水平持续提高，人民群众获得感幸福感安全感不断增强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住房保障力度加大，居民住房条件明显改善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就业政策体系不断完善，就业形势保持稳定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民生改善举措分析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热点问题探讨与回应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强调创新驱动、优化结构、提高效益，推动经济实现质的有效提升和量的合理增长。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供给侧结构性改革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92" r="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扩大内需战略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深化要素市场化配置改革，优化营商环境，激发各类市场主体活力。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实施更大规模减税降费，促进消费升级，拓展投资空间，增强内需对经济增长的拉动力。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经济发展热点问题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133" b="81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社会治理创新举措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社会治理体系现代化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推进网格化管理、精细化服务、信息化支撑的基层治理平台建设。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法治社会建设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加强法治宣传教育，提高全民法治素养，推动形成办事依法、遇事找法、解决问题用法、化解矛盾靠法的良好法治环境。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社会信用体系建设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完善守信联合激励和失信联合惩戒制度，构建以信用为基础的新型监管机制。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弘扬中华优秀传统文化，推动创造性转化、创新性发展，加强文化对外交流与合作。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教育公平与质量提升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推动义务教育优质均衡发展和城乡一体化，优化区域教育资源配置。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职业教育与产教融合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深化职业教育教学改革，加强校企合作，提高技术技能人才培养质量。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文化教育改革动态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深入推进蓝天、碧水、净土保卫战，加强固体废弃物和新污染物治理。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污染防治攻坚战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加强野生动植物保护，推进自然保护地体系建设，构建生态廊道和生物多样性保护网络。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生物多样性保护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积极稳妥推进碳达峰碳中和，推动能源清洁低碳高效利用，推进工业、建筑、交通等重点领域节能降碳。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生态环境保护挑战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法律法规修改与完善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958" r="119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阐述宪法修正案出台的历史背景和现实意义，强调宪法在国家治理体系中的基础地位。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宪法修正案的背景和意义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详细介绍宪法修正案的具体内容，包括修改的条款、新增的内容等，让读者全面了解宪法修正案的全貌。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宪法修正案的主要内容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分析宪法修正案对国家政治、经济、社会等方面的影响和作用，展望宪法实施的前景。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宪法修正案的影响和作用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宪法修正案内容解读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https://d.book118.com/727144021043006051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2024-09-24T06:39:16.863</cp:lastPrinted>
  <dcterms:created xsi:type="dcterms:W3CDTF">2024-09-23T22:39:16Z</dcterms:created>
  <dcterms:modified xsi:type="dcterms:W3CDTF">2024-09-23T22:39:19Z</dcterms:modified>
</cp:coreProperties>
</file>