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75178-1691-4752-9408-BB9B811F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3D9D3-767C-41C9-BFB8-A1E1E810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C4F87-1FF8-44E1-855F-BED9D7E47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3AC0C-EA86-4C1A-9456-2701D417E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9E8C1-34A6-448C-BEB8-147A5F2CC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0A20D-020C-48AE-8BB7-2FE563895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241A5A-787A-49B0-8ACA-874FEC507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4D6B8-DDF6-40BF-B56B-FF91DBD3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9C661-491D-4CA6-BD84-58EF90797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84939-D07A-4A49-963B-E01CDDC82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59BA1-2727-4E17-89D2-E16D81C4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7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4405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案护理PPT比赛原则\n## 1.个案护理的基本概念与重要性\n### 1.1个案护理的定义与实施对象\n### 1.2个案护理在护理工作中的重要性\n### 1.3个案护理与整体护理的关系\n## 2.个案护理比赛的基本原则与要求\n### 2.1个案护理比赛的目的与意义\n### 2.2个案护理比赛的基本原则\n### 2.3个案护理比赛的具体要求\n## 3.个案护理比赛的准备与实施\n### 3.1个案护理比赛的赛前准备\n### 3.2个案护理比赛的实施过程\n### 3.3个案护理比赛的结果评估\n## 4.个案护理比赛的技巧与策略\n### 4.1个案护理比赛中的沟通技巧\n### 4.2个案护理比赛中的团队协作\n### 4.3个案护理比赛中的时间管理\n## 5.个案护理比赛的经验与教训\n### 5.1个案护理比赛的成功案例分享\n### 5.2个案护理比赛的失败案例分析\n### 5.3个案护理比赛的改进措施与建议\n## 6.个案护理比赛的未来发展与展望\n### 6.1个案护理比赛的发展趋势\n### 6.2个案护理比赛面临的挑战与机遇\n### 6.3个案护理比赛的未来展望与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个案护理PPT比赛原则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个案护理的基本概念与重要性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个案护理是指针对个体患者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提供全面、系统的护理服务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</a:t>
                </a:r>
                <a:endParaRPr/>
              </a:p>
            </p:txBody>
          </p:sp>
          <p:sp>
            <p:nvSpPr>
              <p:cNvPr id="2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实施对象包括各种疾病患者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康复期患者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危重病患者</a:t>
                </a:r>
                <a:endParaRPr/>
              </a:p>
            </p:txBody>
          </p:sp>
          <p:sp>
            <p:nvSpPr>
              <p:cNvPr id="2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个案护理涉及多个专业领域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心理学</a:t>
                </a:r>
                <a:endParaRPr/>
              </a:p>
            </p:txBody>
          </p:sp>
          <p:sp>
            <p:nvSpPr>
              <p:cNvPr id="2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个案护理的定义与实施对象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提高患者对护理工作的认可度</a:t>
                </a:r>
                <a:endParaRPr/>
              </a:p>
            </p:txBody>
          </p:sp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制定有效的护理计划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提高患者的康复效果</a:t>
                </a:r>
                <a:endParaRPr/>
              </a:p>
            </p:txBody>
          </p:sp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</p:grpSp>
        <p:grpSp>
          <p:nvGrpSpPr>
            <p:cNvPr id="2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个案护理强调护理的针对性和有效性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有助于提高护理工作的质量和效率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促进护理专业的持续发展</a:t>
                </a:r>
                <a:endParaRPr/>
              </a:p>
            </p:txBody>
          </p:sp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</p:grpSp>
      </p:grpSp>
      <p:pic>
        <p:nvPicPr>
          <p:cNvPr id="2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个案护理是整体护理的重要组成部分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整体护理强调对患者的全面关注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个案护理针对患者的个体差异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二者相辅相成，共同提高护理质量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个案护理与整体护理相互补充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个案护理关注患者的个性化需求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整体护理关注患者的一般需求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结合个案护理和整体护理，提供更优质的护理服务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个案护理推动整体护理的发展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个案护理的实践为整体护理提供经验和借鉴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个案护理的研究为整体护理提供理论支持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个案护理与整体护理的关系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个案护理比赛的基本原则与要求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提高护理人员的个案护理能力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通过比赛激发护理人员的学习兴趣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提高护理人员的个案护理水平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促进护理队伍的专业化发展</a:t>
                </a:r>
                <a:endParaRPr/>
              </a:p>
            </p:txBody>
          </p:sp>
          <p:sp>
            <p:nvSpPr>
              <p:cNvPr id="28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推动个案护理的临床应用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通过比赛推广个案护理的理念和方法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提高个案护理在护理工作中的实际应用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为患者提供更优质的护理服务</a:t>
                </a:r>
                <a:endParaRPr/>
              </a:p>
            </p:txBody>
          </p:sp>
          <p:sp>
            <p:nvSpPr>
              <p:cNvPr id="28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促进护理学术交流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通过比赛搭建护理学术交流的平台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促进护理人员之间的交流与合作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推动护理学科的发展</a:t>
                </a:r>
                <a:endParaRPr/>
              </a:p>
            </p:txBody>
          </p:sp>
          <p:sp>
            <p:nvSpPr>
              <p:cNvPr id="28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个案护理比赛的目的与意义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比赛规则透明，确保公平公正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评委选拔严格，保证评委的专业水平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比赛过程监督，确保比赛结果的真实可靠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实用性原则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比赛题目紧密结合临床实际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评分标准注重护理的实际效果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比赛中注重个案护理的临床应用和推广</a:t>
                </a:r>
                <a:endParaRPr/>
              </a:p>
            </p:txBody>
          </p:sp>
          <p:pic>
            <p:nvPicPr>
              <p:cNvPr id="3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比赛中提倡新方法、新技术的应用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通过创新提高个案护理的效果和质量</a:t>
                </a:r>
                <a:endParaRPr/>
              </a:p>
            </p:txBody>
          </p:sp>
          <p:pic>
            <p:nvPicPr>
              <p:cNvPr id="3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个案护理比赛的基本原则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比赛形式多样化</a:t>
                </a:r>
                <a:endParaRPr/>
              </a:p>
            </p:txBody>
          </p:sp>
          <p:sp>
            <p:nvSpPr>
              <p:cNvPr id="3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个案护理演讲比赛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个案护理案例分析比赛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个案护理实践操作比赛</a:t>
                </a:r>
                <a:endParaRPr/>
              </a:p>
            </p:txBody>
          </p:sp>
        </p:grpSp>
        <p:grpSp>
          <p:nvGrpSpPr>
            <p:cNvPr id="3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比赛内容涵盖多个方面</a:t>
                </a:r>
                <a:endParaRPr/>
              </a:p>
            </p:txBody>
          </p:sp>
          <p:sp>
            <p:nvSpPr>
              <p:cNvPr id="3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患者的评估与诊断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护理计划的制定与实施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护患沟通与团队协作</a:t>
                </a:r>
                <a:endParaRPr/>
              </a:p>
            </p:txBody>
          </p:sp>
        </p:grpSp>
        <p:grpSp>
          <p:nvGrpSpPr>
            <p:cNvPr id="3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比赛评分标准明确合理</a:t>
                </a:r>
                <a:endParaRPr/>
              </a:p>
            </p:txBody>
          </p:sp>
          <p:sp>
            <p:nvSpPr>
              <p:cNvPr id="3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评分标准包括护理质量、护理效果、护患沟通等方面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评分标准设置合理，便于操作和评价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评委对比赛过程进行全面、客观的评价</a:t>
                </a:r>
                <a:endParaRPr/>
              </a:p>
            </p:txBody>
          </p:sp>
        </p:grpSp>
      </p:grpSp>
      <p:pic>
        <p:nvPicPr>
          <p:cNvPr id="3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个案护理比赛的具体要求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个案护理比赛的准备与实施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参赛选手的选拔与培训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选拔具有个案护理经验的护理人员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对参赛选手进行个案护理知识和技能的培训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鼓励参赛选手进行实践操作和经验分享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比赛题目的确定与发布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根据比赛目的和原则，确定比赛题目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提前发布比赛题目，让参赛选手有足够的时间准备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比赛题目要求真实、可行，具有挑战性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比赛场地的布置与设备准备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根据比赛形式和要求，布置比赛场地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准备比赛所需的设备、物品和资料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确保比赛场地的安全、舒适和整洁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个案护理比赛的赛前准备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参赛选手进行自我介绍和比赛题目的简要介绍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参赛选手进行个案护理的演示或演讲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评委进行点评和提问，参赛选手回答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比赛流程的合理安排</a:t>
                </a:r>
                <a:endParaRPr/>
              </a:p>
            </p:txBody>
          </p:sp>
        </p:grpSp>
        <p:grpSp>
          <p:nvGrpSpPr>
            <p:cNvPr id="3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严格控制比赛时间，确保比赛顺利进行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提醒参赛选手注意时间，避免超时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比赛过程中如有特殊情况，及时调整比赛时间</a:t>
                </a:r>
                <a:endParaRPr/>
              </a:p>
            </p:txBody>
          </p:sp>
          <p:sp>
            <p:nvSpPr>
              <p:cNvPr id="3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比赛时间的控制与管理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比赛过程全程录像，确保比赛的公正性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评委和参赛选手遵守比赛规则，保持公平公正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比赛过程中如有违规行为，及时进行处理</a:t>
                </a:r>
                <a:endParaRPr/>
              </a:p>
            </p:txBody>
          </p:sp>
          <p:sp>
            <p:nvSpPr>
              <p:cNvPr id="3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比赛过程的监督与公正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个案护理比赛的实施过程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个案护理比赛的结果评估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评委的评分与意见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评委根据评分标准，对参赛选手的表现进行评分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评委对参赛选手的优点和不足提出建议和意见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评委的评分和意见具有权威性和公正性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比赛成绩的计算与公布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根据评委的评分，计算参赛选手的比赛成绩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公布比赛成绩，确保比赛的公平公正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对比赛成绩有异议的选手，可以进行申诉和复议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比赛结果的反馈与改进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将比赛结果反馈给参赛选手和相关部门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分析比赛过程中存在的问题和不足，提出改进措施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为下一次比赛提供参考和借鉴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https://d.book118.com/727144052152006043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个案护理PPT比赛原则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2024-09-17T21:09:28.008</cp:lastPrinted>
  <dcterms:created xsi:type="dcterms:W3CDTF">2024-09-17T13:09:28Z</dcterms:created>
  <dcterms:modified xsi:type="dcterms:W3CDTF">2024-09-17T13:09:29Z</dcterms:modified>
</cp:coreProperties>
</file>