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139851-B0E3-4BFD-AC4F-BEE3D5917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C606C-4F5A-4F2E-B39F-5E17586AA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1F2CD-F6B0-4ED3-B2EC-7133D14DE0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34A38-680E-48DD-80A2-EF4ABECCE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E564FA-5A11-4A82-A132-53F322D5A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BC77B1-2B3E-4914-A8C9-B92102ADA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8AA217-A607-4E2E-BF22-5B26FE055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2D3B1E-9FA5-4012-9B89-8DFB96A38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BC47A-8445-4CC7-ABFA-1CC46B21E7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C3BC9-4724-4422-8130-256D17E7B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6F682-ADE0-4B26-AA94-E603CF986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145144064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火灾防护 建筑消防设施在施工中的应用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建筑消防设施的主要类型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建筑消防设施的施工要点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建筑消防设施的维护与管理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随着城市化进程的加速，建筑群越来越密集，火灾风险也随之增加。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建筑消防设施是预防和应对火灾的重要手段，因此其施工质量和应用效果至关重要。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建筑消防设施的重要性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建筑消防设施能够在火灾发生时及时报警、疏散人群、控制火势，有效减少人员伤亡和财产损失。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良好的建筑消防设施能够提高建筑的耐火等级，增强建筑的整体安全性。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建筑消防设施的主要类型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火灾报警系统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用于监测火灾产生的烟雾、热量和火焰，及时发出报警信号。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接收探测器信号，进行逻辑判断，启动报警装置。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接收火灾报警控制器信号，控制消防设备进行灭火或疏散。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火灾探测器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报警控制器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消防联动控制器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48" b="1674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感应火灾温度，激活喷水灭火。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喷头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输送灭火用水。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管道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提供灭火用水。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控制灭火用水流动。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控制阀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自动喷水灭火系统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排烟口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送风口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控制阀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防烟排烟系统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排除火灾产生的烟雾。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向逃生通道提供新鲜空气。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控制风向和风量。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水枪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提供灭火用水。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输送灭火用水至着火点。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喷射灭火用水。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消防栓系统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干粉灭火器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泡沫灭火器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气体灭火器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通过泡沫灭火剂扑灭液体火灾。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通过释放大量惰性气体或化学气体，降低氧气含量或化学反应扑灭火灾。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通过干粉灭火剂扑灭固体、液体或气体火灾。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建筑消防设施的施工要点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542" b="1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进行火灾风险评估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在设计阶段应对建筑进行火灾风险评估，确定火灾发生的可能性、影响范围和危害程度，为消防设施的设计提供依据。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确定消防设施类型和布局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根据建筑物的使用性质、规模和火灾危险性等因素，确定所需的消防设施类型和布局。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遵循国家和地方消防技术规范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在设计阶段应遵循国家和地方的消防技术规范，确保消防设施的合规性和有效性。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设计阶段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https://d.book118.com/727145144064006050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2024-09-22T23:51:49.917</cp:lastPrinted>
  <dcterms:created xsi:type="dcterms:W3CDTF">2024-09-22T15:51:49Z</dcterms:created>
  <dcterms:modified xsi:type="dcterms:W3CDTF">2024-09-22T15:51:52Z</dcterms:modified>
</cp:coreProperties>
</file>