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BBC79-EE64-4482-B5BC-0E83C03FE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5B698-131A-4EC2-933F-A93D56676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CFFA2-3823-4B77-9337-EA38D0DCB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D6993-2308-45F7-A8EF-85938BE31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4D5CAD-C2A9-4CA9-B620-F6D70EA5A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1A1924-EBC4-4749-81D9-5DE959A8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BCE24D-4345-4C7A-8D56-AFC0A0CCC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EBF81-6703-460F-8416-E9CD39FDC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33E45-B2BF-4FF1-A6ED-B9748B013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FCA04-3ABD-4E29-8D18-93733997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127EF-F1E9-4531-AFAD-DE9631603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460261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防雷安全培训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建筑物防雷设计及施工要求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电气设备及线路防雷保护措施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个人防雷安全知识普及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企业单位防雷管理职责与要求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总结回顾与展望未来发展趋势预测分析报告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防雷安全基础知识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13" r="140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55" r="16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雷电是云层内部电荷积累到一定程度后的放电现象。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雷电的形成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雷电可造成人员伤亡、财产损失，甚至引发火灾或爆炸。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雷电的危害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雷电的形成与危害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通过接地、分流、屏蔽、等电位联结等措施，降低雷电对设备和人员的危害。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安装避雷针、避雷线等避雷装置，定期检测避雷设施的完好性，确保其有效性。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防雷基本原理及措施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防雷措施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防雷基本原理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通过气象部门发布的雷电预警信息，提前做好防范措施。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雷电预警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在雷电天气发生时，应迅速采取应急措施，如切断电源、疏散人员等，以减少损失。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雷电预警与应急响应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建筑物防雷设计及施工要求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建筑物防雷分类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根据建筑物的重要性、使用性质、雷击可能性及后果等因素，将建筑物分为三类，即一、二、三类防雷建筑物。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建筑物防雷等级划分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根据建筑物的重要性、使用性质、雷击可能性及后果等因素，将建筑物划分为不同的防雷等级，即特、一、二、三类防雷建筑物。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401" r="540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建筑物防雷分类与等级划分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375" r="23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防雷装置设计要点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根据建筑物的防雷等级和实际情况，合理设计避雷针、避雷带、避雷网等防雷装置，确保其有效性。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防雷装置施工规范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在施工过程中，应严格遵守相关规范和标准，确保防雷装置的施工质量。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防雷装置设计要点及施工规范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防雷检测与验收标准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防雷检测标准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对已建成的防雷装置进行定期检测，确保其有效性。检测内容包括接地电阻测试、避雷针和避雷带测试等。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在验收过程中，应对防雷装置进行全面检查，确保其符合相关规范和标准。同时，应进行雷电模拟试验，验证防雷装置的有效性。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电气设备及线路防雷保护措施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电气设备接地电阻应符合相关规范要求，确保接地效果良好。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接地电阻要求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接地方法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接地材料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167" r="22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根据设备类型和安装环境，选择合适的接地方法，如自然接地、人工接地等。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选用符合规范要求的接地材料，确保接地装置的稳定性和耐久性。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电气设备接地要求及方法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使用屏蔽电缆可以有效减少雷电感应过电压和过电流对线路的影响。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屏蔽电缆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在电缆线路进入室内前，应设置避雷器等保护措施，防止雷电侵入。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线路保护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保持线路之间的安全间距，避免线路之间的相互干扰和影响。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线路间距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线路屏蔽与保护措施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https://d.book118.com/727146026106006040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2024-09-12T23:37:52.206</cp:lastPrinted>
  <dcterms:created xsi:type="dcterms:W3CDTF">2024-09-12T15:37:52Z</dcterms:created>
  <dcterms:modified xsi:type="dcterms:W3CDTF">2024-09-12T15:37:54Z</dcterms:modified>
</cp:coreProperties>
</file>