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7117C-B8CF-4A3A-AD6E-663DB7760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66444-0118-4753-A494-5460C1B58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720DD-23C6-4ED1-8A6D-9AF448C0D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483FC-A505-4568-8C31-A1A39771F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FE6C83-C727-4E5A-B3C6-56BC55C82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24DB7A-8E45-49C3-81FD-D2786721B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C33C68-FC86-45E8-9D5E-BEA6CFE92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F62CA-4EED-461D-8873-69F351D90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ACD1C-6335-4472-B10E-BB6E7F9B8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C2A79-A870-4008-AC59-039918B00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F7FEF-C643-4C13-BE2D-FD21911AD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502011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快消品年度总结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市场概况与趋势分析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产品研发与创新成果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渠道拓展与运营管理优化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生产供应链协同与效率提升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财务数据分析与成本控制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市场概况与趋势分析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快消品市场在过去一年中保持稳定增长，市场规模持续扩大，显示出强劲的发展势头。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快消品市场产品种类繁多，包括食品、饮料、个人护理品、家庭清洁用品等，满足消费者多样化需求。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快消品销售渠道日益多元化，包括传统零售店、电商平台、社交电商等，为消费者提供更多购买选择。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渠道分布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快消品市场现状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健康意识提高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消费者对健康、环保等方面的关注度不断提高，对快消品成分、品质的要求更加严格。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个性化需求增加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消费者对个性化、定制化的产品需求增加，对品牌和产品创新提出更高要求。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便捷性需求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快节奏的生活使得消费者对购物便捷性的需求增加，对快消品渠道的便利性和快速响应能力提出更高要求。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价格战在快消品市场中普遍存在，企业为争夺市场份额采取降价策略，导致行业整体利润率下降。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快消品市场竞争激烈，品牌竞争成为主导，知名品牌在市场份额、品牌影响力等方面占据优势。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面对激烈的市场竞争，企业纷纷加大产品创新力度，通过研发新产品、改进现有产品等方式提升竞争力。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570" r="1057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随着互联网技术的发展，快消品行业将加速数字化、智能化转型，提升供应链效率、精准营销等方面能力。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环保意识的提高将推动快消品行业向绿色、可持续发展方向转型，注重环保材料的使用、减少废弃物排放等。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绿色可持续发展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消费者对个性化、定制化的需求将继续增加，快消品企业需要加强产品创新和设计能力，满足消费者的个性化需求。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个性化与定制化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随着新零售模式的发展，快消品行业将加速线上线下融合，打造全渠道的销售和服务体系，提升消费者购物体验。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产品研发与创新成果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本年度共推出20款新品，涵盖护肤、彩妆、个护等多个品类，满足不同消费者需求。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新品数量及类型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上市时间表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市场反响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新品按照季度陆续上市，确保市场持续关注度。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新品上市后获得良好市场反响，销售额达到预期目标。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新品研发及上市情况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本年度新品在配方、功效、包装等方面进行了创新，如采用天然植物提取物、添加独特功效成分、设计环保包装等。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创新点总结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创新点使产品在市场上具有差异化竞争优势，吸引消费者关注并购买。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产品创新点及优势分析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通过线上调查、社交媒体监测等方式收集消费者反馈。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消费者反馈收集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消费者对部分产品功效、使用感受等方面提出改进意见。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主要问题汇总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针对消费者反馈，对产品配方、使用说明等进行优化，提高消费者满意度。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改进措施及计划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消费者反馈及改进方向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创新方向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在产品研发中注重环保、天然、高效等方向的创新。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市场预测与策略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根据市场趋势和消费者需求，制定针对性的产品研发策略，如针对不同肤质、年龄段等推出专属产品。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明年计划推出30款新品，重点拓展护肤、个护等品类。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明年产品研发计划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品牌合作与联名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寻求与其他知名品牌或IP的合作，提升品牌知名度和影响力。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品牌定位与核心价值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明确品牌目标消费群体，塑造独特品牌形象，传递品牌核心价值。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传播渠道与手段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综合运用广告、公关、内容营销等多种手段，通过线上线下多渠道进行品牌传播。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品牌形象塑造及传播策略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总结年内各类营销活动的主题、形式和执行情况。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通过数据分析、消费者反馈等方式，对活动效果进行客观评估。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分析活动成功或失败的原因，总结经验教训，为后续活动提供借鉴。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营销活动回顾与效果评估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社交媒体平台选择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根据目标受众特点，选择合适的社交媒体平台进行运营。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内容策划与执行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制定社交媒体内容计划，定期发布优质内容，吸引和留住粉丝。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粉丝互动与维护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积极回应粉丝评论和私信，定期组织互动活动，增强粉丝黏性和活跃度。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社交媒体运营及粉丝互动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https://d.book118.com/727150201101006046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2024-09-21T15:22:36.304</cp:lastPrinted>
  <dcterms:created xsi:type="dcterms:W3CDTF">2024-09-21T07:22:36Z</dcterms:created>
  <dcterms:modified xsi:type="dcterms:W3CDTF">2024-09-21T07:22:38Z</dcterms:modified>
</cp:coreProperties>
</file>