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2027B-A269-492E-B12A-2265978B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81809-3AF1-4139-AF59-10935A7ED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3BE7C-E1C0-4D99-86CC-211DC402E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42BE3-4974-4431-9E44-3AFD60101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144444-F728-430D-84A2-7F3B674E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1687CA-260B-495A-9BE9-762E0B5D5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4527A-B1DB-452F-B105-F165CC48E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3779E-0DEA-4C22-9459-68EBAD7DE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EEA2F-EB40-4A64-9543-11F38E20A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DD01C-9551-4610-85B6-0428A5C5D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7F3BD-2E33-4457-B944-219966577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51152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浙江公务员职务与职级并行制度实施方案\n## 1.浙江公务员职务与职级并行制度概述\n### 1.1职务与职级并行制度的定义与背景\n### 1.2浙江公务员职务与职级并行制度的实施意义\n### 1.3职务与职级并行制度与其他公务员制度的比较\n## 2.浙江公务员职务与职级并行制度的主要内容\n### 2.1职务与职级的设置与划分\n### 2.2职务与职级的晋升与调整\n### 2.3职务与职级的激励与保障\n## 3.浙江公务员职务与职级并行制度的实施过程\n### 3.1制度实施的准备工作\n### 3.2制度的试点与推广\n### 3.3制度的评估与调整\n## 4.浙江公务员职务与职级并行制度的实施效果\n### 4.1制度实施对公务员队伍的影响\n### 4.2制度实施对政府治理的影响\n### 4.3制度实施对社会的影响\n## 5.浙江公务员职务与职级并行制度的完善与发展\n### 5.1制度完善的必要性\n### 5.2制度完善的措施与建议\n### 5.3制度发展的前景与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浙江公务员职务与职级并行制度实施方案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浙江公务员职务与职级并行制度概述</a:t>
            </a:r>
            <a:endParaRPr/>
          </a:p>
        </p:txBody>
      </p:sp>
      <p:sp>
        <p:nvSpPr>
          <p:cNvPr id="13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职务与职级并行制度是一种公务员管理制度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职务是指公务员在政府机关中的职位和职责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职级是指公务员的级别和地位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并行制度是指职务与职级相互关联、相互影响的管理制度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职务与职级并行制度的背景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传统的公务员管理制度存在一定的弊端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职务晋升受到编制、职数等因素的限制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职级晋升与职务晋升脱节，导致公务员激励机制不完善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职务与职级并行制度的定义与背景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提高公务员的工作积极性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通过职级晋升激发公务员的工作热情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缓解职务晋升压力，提高公务员的工作满意度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优化公务员队伍结构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有利于选拔和培养优秀公务员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有利于公务员队伍的流动和活力</a:t>
                </a:r>
                <a:endParaRPr/>
              </a:p>
            </p:txBody>
          </p:sp>
          <p:pic>
            <p:nvPicPr>
              <p:cNvPr id="19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完善公务员激励机制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建立健全职务与职级相互关联的激励机制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提高公务员的职业发展通道和空间</a:t>
                </a:r>
                <a:endParaRPr/>
              </a:p>
            </p:txBody>
          </p:sp>
          <p:pic>
            <p:nvPicPr>
              <p:cNvPr id="20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浙江公务员职务与职级并行制度的实施意义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职务与职级并行制度与其他公务员制度的比较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与传统公务员制度比较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传统公务员制度侧重于职务晋升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职务与职级并行制度注重职务与职级的协调发展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与西方公务员制度比较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西方公务员制度通常实行职务与职级分离的管理模式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职务与职级并行制度结合了中国特色和西方经验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浙江公务员职务与职级并行制度的主要内容</a:t>
            </a:r>
            <a:endParaRPr/>
          </a:p>
        </p:txBody>
      </p:sp>
      <p:sp>
        <p:nvSpPr>
          <p:cNvPr id="21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职务设置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根据政府机关的职责和职位设置职务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职务设置应体现政府职能和公务员职业发展需求</a:t>
                </a:r>
                <a:endParaRPr/>
              </a:p>
            </p:txBody>
          </p:sp>
          <p:sp>
            <p:nvSpPr>
              <p:cNvPr id="22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职级划分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根据公务员的职务、资历、能力等因素划分职级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职级划分应体现公务员的职业发展阶梯和空间</a:t>
                </a:r>
                <a:endParaRPr/>
              </a:p>
            </p:txBody>
          </p:sp>
          <p:sp>
            <p:nvSpPr>
              <p:cNvPr id="23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职务与职级的对应关系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职务与职级之间应建立明确的对应关系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职务晋升与职级晋升应相互关联、相互影响</a:t>
                </a:r>
                <a:endParaRPr/>
              </a:p>
            </p:txBody>
          </p:sp>
          <p:sp>
            <p:nvSpPr>
              <p:cNvPr id="23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职务与职级的设置与划分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职务晋升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职务晋升应依据公务员的实绩和能力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职务晋升应受到编制、职数等因素的限制 -职级晋升
  -职级晋升应依据公务员的职务、资历、能力等因素
  -职级晋升应实行竞争上岗、择优选拔的方式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职务与职级的调整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职务与职级应根据工作需要和公务员个人情况进行调整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调整职务与职级应遵循公平、公正、公开的原则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职务与职级的晋升与调整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职务与职级的激励与保障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职务与职级的激励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通过职级晋升、薪酬待遇等方式激励公务员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建立公务员荣誉制度，提高公务员的职业荣誉感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职务与职级的保障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保障公务员的合法权益和职业发展权益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建立公务员培训制度，提高公务员的业务能力和综合素质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浙江公务员职务与职级并行制度的实施过程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制定实施方案和配套政策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明确职务与职级并行制度的目标和任务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制定职务与职级设置、晋升、调整等方面的具体政策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开展制度宣传和培训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提高公务员对职务与职级并行制度的认识和理解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培训公务员职务与职级并行制度的实施方法和技巧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建立组织实施机构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成立职务与职级并行制度实施工作领导小组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设立职务与职级并行制度实施工作办公室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制度实施的准备工作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https://d.book118.com/727151152002006050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浙江公务员职务与职级并行制度实施方案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2024-09-22T08:43:58.508</cp:lastPrinted>
  <dcterms:created xsi:type="dcterms:W3CDTF">2024-09-22T00:43:58Z</dcterms:created>
  <dcterms:modified xsi:type="dcterms:W3CDTF">2024-09-22T00:44:00Z</dcterms:modified>
</cp:coreProperties>
</file>