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5B194-4315-49A7-A214-A4E511B73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6C2AE-EACF-4391-994A-2D3F95438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9D08E-CA6F-4110-BA23-F87F99572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33B0A7-B2ED-438A-A335-D26913586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3564B3-1B56-47C0-B2F5-B3E01CBD7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E10440-FC47-4A09-8FD0-49DA246DF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0A4590-A721-449A-9901-2F696192B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A0ED51-22AC-4DB8-A8DE-FC5309538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9AE5A-9CDE-4566-8D3B-052641619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1F3DB-80B1-4C8E-9DE4-E31CE5154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183CA-B324-460C-B009-E33FEA62C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5406211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贸易术语卖方应承担的义务\n## 1.贸易术语的基本概念及其重要性\n### 1.1贸易术语的定义及其作用\n### 1.2贸易术语的历史发展\n### 1.3贸易术语在国际贸易中的重要性\n## 2.主要贸易术语及其含义\n### 2.1FOB、CFR、CIF等贸易术语的含义及责任划分\n### 2.2DDP、DAP、DDP等贸易术语的含义及责任划分\n### 2.3其他常见贸易术语的含义及责任划分\n## 3.卖方在贸易术语中的主要义务\n### 3.1卖方在FOB、CFR、CIF等贸易术语中的义务\n### 3.2卖方在DDP、DAP、DDP等贸易术语中的义务\n### 3.3卖方在其他常见贸易术语中的义务\n## 4.卖方履行贸易术语义务的风险及防范\n### 4.1卖方在贸易术语履行中可能面临的风险\n### 4.2卖方防范贸易术语风险的方法及策略\n### 4.3案例分析：卖方如何成功应对贸易术语风险\n## 5.贸易术语的适用及争议解决\n### 5.1贸易术语的适用及选择\n### 5.2贸易术语争议的类型及原因\n### 5.3贸易术语争议的解决途径及建议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贸易术语卖方应承担的义务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贸易术语的基本概念及其重要性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9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0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贸易术语的定义及其作用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1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贸易术语（Trade Terms of Incoterms）是国际贸易中用来规定货物交付和费用分担的术语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贸易术语是国际贸易合同的组成部分，规定了买卖双方在货物交付和费用分担方面的责任和义务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贸易术语的采用有助于明确买卖双方在交易中的权利和义务，减少争议和纠纷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贸易术语的标准化有助于提高国际贸易的效率，降低交易成本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贸易术语的主要作用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规定货物的交付地点和方式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确定货物的风险转移时间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规定货物的费用分担和支付方式</a:t>
            </a:r>
            <a:endParaRPr/>
          </a:p>
        </p:txBody>
      </p:sp>
      <p:cxnSp>
        <p:nvCxnSpPr>
          <p:cNvPr id="142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贸易术语的发展历程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1936年，国际商会（ICC）首次发布《国际贸易术语解释通则》（Incoterms 1936）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1953年，国际商会修订并发布了《国际贸易术语解释通则》（Incoterms 1953）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1967年，国际商会再次修订并发布了《国际贸易术语解释通则》（Incoterms 1967）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1976年，国际商会对《国际贸易术语解释通则》进行了较大的修订，发布了《国际贸易术语解释通则》（Incoterms 1976）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1980年，国际商会对《国际贸易术语解释通则》进行了部分修订，发布了《国际贸易术语解释通则》（Incoterms 1980）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1990年，国际商会对《国际贸易术语解释通则》进行了全面修订，发布了《国际贸易术语解释通则》（Incoterms 1990）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2000年，国际商会对《国际贸易术语解释通则》进行了部分修订，发布了《国际贸易术语解释通则》（Incoterms 2000）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2010年，国际商会对《国际贸易术语解释通则》进行了再次修订，发布了《国际贸易术语解释通则》（Incoterms 2010）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2020年，国际商会对《国际贸易术语解释通则》进行了最新修订，发布了《国际贸易术语解释通则》（Incoterms 2020）</a:t>
            </a:r>
            <a:endParaRPr/>
          </a:p>
        </p:txBody>
      </p:sp>
      <p:sp>
        <p:nvSpPr>
          <p:cNvPr id="1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贸易术语的历史发展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贸易术语对国际贸易的重要性</a:t>
                </a:r>
                <a:endParaRPr/>
              </a:p>
            </p:txBody>
          </p:sp>
          <p:sp>
            <p:nvSpPr>
              <p:cNvPr id="1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贸易术语是国际贸易合同的基石，规定了买卖双方在交易中的权利和义务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贸易术语的采用有助于提高国际贸易的效率，降低交易成本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贸易术语的标准化有助于减少国际贸易中的争议和纠纷</a:t>
                </a:r>
                <a:endParaRPr/>
              </a:p>
            </p:txBody>
          </p:sp>
          <p:sp>
            <p:nvSpPr>
              <p:cNvPr id="1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贸易术语在国际贸易实践中的应用</a:t>
                </a:r>
                <a:endParaRPr/>
              </a:p>
            </p:txBody>
          </p:sp>
          <p:sp>
            <p:nvSpPr>
              <p:cNvPr id="1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贸易术语是国际贸易谈判的重要内容，双方会根据实际需求选择合适的贸易术语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贸易术语是国际贸易合同的重要组成部分，双方会在合同中明确约定贸易术语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贸易术语是国际贸易纠纷解决的重要依据，双方会根据贸易术语的规定解决争议</a:t>
                </a:r>
                <a:endParaRPr/>
              </a:p>
            </p:txBody>
          </p:sp>
          <p:sp>
            <p:nvSpPr>
              <p:cNvPr id="1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贸易术语在国际贸易中的重要性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6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主要贸易术语及其含义</a:t>
            </a:r>
            <a:endParaRPr/>
          </a:p>
        </p:txBody>
      </p:sp>
      <p:sp>
        <p:nvSpPr>
          <p:cNvPr id="16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FOB（Free on Board，离岸价）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定义：卖方在指定的装运港将货物装船后，将货物交付给买方指定的承运人，并办理货物出口清关手续，承担货物在装运港越过船舷前的费用和风险。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责任划分：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卖方：负责将货物装船，办理货物出口清关手续，承担货物在装运港越过船舷前的费用和风险。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买方：负责安排运输，承担货物在装运港越过船舷后的费用和风险。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CFR（Cost and Freight，到岸价）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定义：卖方在指定的装运港将货物装船后，将货物交付给买方指定的承运人，并办理货物出口清关手续，承担货物在装运港越过船舷前的费用、运费和风险。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责任划分：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卖方：负责将货物装船，办理货物出口清关手续，承担货物在装运港越过船舷前的费用、运费和风险。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买方：负责安排运输，承担货物在装运港越过船舷后的费用和风险。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CIF（Cost, Insurance and Freight，到岸价加保险）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定义：卖方在指定的装运港将货物装船后，将货物交付给买方指定的承运人，并办理货物出口清关手续，承担货物在装运港越过船舷前的费用、运费、保险费和风险。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责任划分：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卖方：负责将货物装船，办理货物出口清关手续，承担货物在装运港越过船舷前的费用、运费、保险费和风险。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买方：负责安排运输，承担货物在装运港越过船舷后的费用和风险。</a:t>
            </a:r>
            <a:endParaRPr/>
          </a:p>
        </p:txBody>
      </p: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FOB、CFR、CIF等贸易术语的含义及责任划分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卖方在贸易术语中的主要义务</a:t>
            </a:r>
            <a:endParaRPr/>
          </a:p>
        </p:txBody>
      </p:sp>
      <p:sp>
        <p:nvSpPr>
          <p:cNvPr id="17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FOB（Free on Board，离岸价）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将货物装船，并通知买方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办理货物出口清关手续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承担货物在装运港越过船舷前的费用和风险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CFR（Cost and Freight，到岸价）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将货物装船，并通知买方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办理货物出口清关手续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承担货物在装运港越过船舷前的费用、运费和风险</a:t>
                </a:r>
                <a:endParaRPr/>
              </a:p>
            </p:txBody>
          </p:sp>
          <p:pic>
            <p:nvPicPr>
              <p:cNvPr id="18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CIF（Cost, Insurance and Freight，到岸价加保险）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将货物装船，并通知买方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办理货物出口清关手续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承担货物在装运港越过船舷前的费用、运费、保险费和风险</a:t>
                </a:r>
                <a:endParaRPr/>
              </a:p>
            </p:txBody>
          </p:sp>
          <p:pic>
            <p:nvPicPr>
              <p:cNvPr id="19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卖方在FOB、CFR、CIF等贸易术语中的义务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将货物运至目的地，并通知买方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办理货物进口清关手续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承担货物在目的地交付前的费用和风险</a:t>
                </a:r>
                <a:endParaRPr/>
              </a:p>
            </p:txBody>
          </p:sp>
          <p:sp>
            <p:nvSpPr>
              <p:cNvPr id="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DDP（Delivered at Destination，目的地交货）</a:t>
                </a:r>
                <a:endParaRPr/>
              </a:p>
            </p:txBody>
          </p:sp>
        </p:grpSp>
        <p:grpSp>
          <p:nvGrpSpPr>
            <p:cNvPr id="1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将货物运至目的地，并通知买方指定的承运人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办理货物进口清关手续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承担货物在目的地交付前的费用和风险</a:t>
                </a:r>
                <a:endParaRPr/>
              </a:p>
            </p:txBody>
          </p:sp>
          <p:sp>
            <p:nvSpPr>
              <p:cNvPr id="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DAP（Delivered at Place，指定目的地交货）</a:t>
                </a:r>
                <a:endParaRPr/>
              </a:p>
            </p:txBody>
          </p:sp>
        </p:grpSp>
        <p:grpSp>
          <p:nvGrpSpPr>
            <p:cNvPr id="1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将货物运至目的地，并通知买方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办理货物进口清关手续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承担货物在目的地交付前的费用、税费和风险</a:t>
                </a:r>
                <a:endParaRPr/>
              </a:p>
            </p:txBody>
          </p:sp>
          <p:sp>
            <p:nvSpPr>
              <p:cNvPr id="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DDP（Delivered Duty Paid，完税后交货）</a:t>
                </a:r>
                <a:endParaRPr/>
              </a:p>
            </p:txBody>
          </p:sp>
        </p:grpSp>
      </p:grpSp>
      <p:pic>
        <p:nvPicPr>
          <p:cNvPr id="1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卖方在DDP、DAP、DDP等贸易术语中的义务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https://d.book118.com/727154062111006045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贸易术语卖方应承担的义务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2024-09-20T08:40:54.250</cp:lastPrinted>
  <dcterms:created xsi:type="dcterms:W3CDTF">2024-09-20T00:40:54Z</dcterms:created>
  <dcterms:modified xsi:type="dcterms:W3CDTF">2024-09-20T00:40:56Z</dcterms:modified>
</cp:coreProperties>
</file>