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C9386B-C2D8-47AC-A011-0BA33D2928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C61507-AB1F-456B-9A94-1CD53140B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B5CDAF-A922-418F-B6F5-B4471D050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491DD2-0446-420E-B456-B533A4C0C8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EC84E2-3D99-4B7B-9F4B-24F66F675C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723827-3BD0-4121-A937-40835E46AC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6B4DAD-DAFC-46A4-B79B-F3F79FE462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E3B0AC-5B7C-4843-ACE2-36AD508CD6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00D7DA-B458-49B0-9ABC-B2615AF5D5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5675C7-2E00-4B10-8FB3-53528C0A55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2FD2CB-B6A7-4FF4-A10C-50BECA5BCB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715410415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运动疗法康复护理PPT\n## 1.运动疗法康复护理的基本概念与原理\n### 1.1运动疗法的定义及其发展历程\n### 1.2康复护理的基本概念与原则\n### 1.3运动疗法与康复护理的结合及其优势\n## 2.运动疗法康复护理的适用范围\n### 2.1运动疗法在急性疾病康复中的应用\n### 2.2运动疗法在慢性疾病康复中的应用\n### 2.3运动疗法在康复训练中的应用\n## 3.运动疗法康复护理的实施方法与技巧\n### 3.1运动疗法的实施原则与方法\n### 3.2运动疗法的技巧与注意事项\n### 3.3运动疗法的效果评估与调整\n## 4.运动疗法康复护理的器械与设备\n### 4.1常用的运动疗法康复器械\n### 4.2运动疗法康复设备的分类与选择\n### 4.3运动疗法康复设备的操作与维护\n## 5.运动疗法康复护理的案例分析\n### 5.1运动疗法在心血管疾病康复中的应用案例分析\n### 5.2运动疗法在神经系统疾病康复中的应用案例分析\n### 5.3运动疗法在运动损伤康复中的应用案例分析\n## 6.运动疗法康复护理的未来发展趋势与挑战\n### 6.1运动疗法康复护理的发展趋势\n### 6.2运动疗法康复护理面临的挑战与对策\n### 6.3运动疗法康复护理的创新发展与探索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运动疗法康复护理PPT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运动疗法康复护理的基本概念与原理</a:t>
            </a:r>
            <a:endParaRPr/>
          </a:p>
        </p:txBody>
      </p:sp>
      <p:sp>
        <p:nvSpPr>
          <p:cNvPr id="11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06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07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运动疗法是一种医学与运动科学相结合的康复方法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运动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手段来预防和治疗疾病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生活质量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功能状态</a:t>
                </a:r>
                <a:endParaRPr/>
              </a:p>
            </p:txBody>
          </p:sp>
          <p:pic>
            <p:nvPicPr>
              <p:cNvPr id="21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11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12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运动疗法的发展历程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古代人类已经意识到运动对健康的益处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随着医学的发展，运动疗法逐渐成为一门独立的学科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现代运动疗法已经成为康复医学的重要组成部分</a:t>
                </a:r>
                <a:endParaRPr/>
              </a:p>
            </p:txBody>
          </p:sp>
          <p:pic>
            <p:nvPicPr>
              <p:cNvPr id="215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16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17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运动疗法的分类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主动性运动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：患者主动进行的运动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被动性运动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：通过外力辅助患者进行的运动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辅助性运动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：患者使用器械进行的运动</a:t>
                </a:r>
                <a:endParaRPr/>
              </a:p>
            </p:txBody>
          </p:sp>
          <p:pic>
            <p:nvPicPr>
              <p:cNvPr id="220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运动疗法的定义及其发展历程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康复护理是一种护理与康复相结合的医学方法</a:t>
                </a:r>
                <a:endParaRPr/>
              </a:p>
            </p:txBody>
          </p:sp>
          <p:sp>
            <p:nvSpPr>
              <p:cNvPr id="22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手段来促进患者的康复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功能状态</a:t>
                </a:r>
                <a:endParaRPr/>
              </a:p>
            </p:txBody>
          </p:sp>
          <p:sp>
            <p:nvSpPr>
              <p:cNvPr id="22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康复护理的基本原则</a:t>
                </a:r>
                <a:endParaRPr/>
              </a:p>
            </p:txBody>
          </p:sp>
          <p:sp>
            <p:nvSpPr>
              <p:cNvPr id="23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个体化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：根据患者的具体情况制定康复计划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全面性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：关注患者的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等多方面需求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：康复护理是一个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长期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的过程，需要持续进行</a:t>
                </a:r>
                <a:endParaRPr/>
              </a:p>
            </p:txBody>
          </p:sp>
          <p:sp>
            <p:nvSpPr>
              <p:cNvPr id="23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康复护理的基本概念与原则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运动疗法与康复护理的结合</a:t>
                </a:r>
                <a:endParaRPr/>
              </a:p>
            </p:txBody>
          </p:sp>
          <p:sp>
            <p:nvSpPr>
              <p:cNvPr id="24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运动疗法作为康复护理的重要手段，可以提高康复效果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康复护理为运动疗法提供科学的指导和支持，保障运动疗法的顺利进行</a:t>
                </a:r>
                <a:endParaRPr/>
              </a:p>
            </p:txBody>
          </p:sp>
          <p:sp>
            <p:nvSpPr>
              <p:cNvPr id="24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运动疗法与康复护理结合的优势</a:t>
                </a:r>
                <a:endParaRPr/>
              </a:p>
            </p:txBody>
          </p:sp>
          <p:sp>
            <p:nvSpPr>
              <p:cNvPr id="25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综合性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：运动疗法与康复护理相辅相成，全面提高患者的功能状态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：根据患者的具体情况，制定个性化的运动疗法和康复护理方案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主动性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：患者在运动疗法和康复护理过程中发挥主动作用，提高康复积极性</a:t>
                </a:r>
                <a:endParaRPr/>
              </a:p>
            </p:txBody>
          </p:sp>
          <p:sp>
            <p:nvSpPr>
              <p:cNvPr id="25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运动疗法与康复护理的结合及其优势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运动疗法康复护理的适用范围</a:t>
            </a:r>
            <a:endParaRPr/>
          </a:p>
        </p:txBody>
      </p:sp>
      <p:sp>
        <p:nvSpPr>
          <p:cNvPr id="26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运动疗法在急性疾病康复中的应用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急性疾病的定义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发病急，病程短，病情重的疾病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心肌梗死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脑卒中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</p:txBody>
          </p:sp>
          <p:pic>
            <p:nvPicPr>
              <p:cNvPr id="26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运动疗法在急性疾病康复中的应用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被动性运动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辅助性运动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减轻患者的症状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功能恢复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生活能力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的提高</a:t>
                </a:r>
                <a:endParaRPr/>
              </a:p>
            </p:txBody>
          </p:sp>
          <p:pic>
            <p:nvPicPr>
              <p:cNvPr id="27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运动疗法在慢性疾病康复中的应用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7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慢性疾病的定义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发病缓，病程长，病情稳定的疾病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糖尿病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高血压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</p:txBody>
          </p:sp>
          <p:pic>
            <p:nvPicPr>
              <p:cNvPr id="28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8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8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运动疗法在慢性疾病康复中的应用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主动性运动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生活质量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功能状态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延缓疾病的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并发症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的发生</a:t>
                </a:r>
                <a:endParaRPr/>
              </a:p>
            </p:txBody>
          </p:sp>
          <p:pic>
            <p:nvPicPr>
              <p:cNvPr id="28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康复训练的定义</a:t>
                </a:r>
                <a:endParaRPr/>
              </a:p>
            </p:txBody>
          </p:sp>
          <p:sp>
            <p:nvSpPr>
              <p:cNvPr id="29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针对患者的功能障碍进行的训练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运动损伤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神经系统疾病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</a:t>
                </a:r>
                <a:endParaRPr/>
              </a:p>
            </p:txBody>
          </p:sp>
          <p:sp>
            <p:nvSpPr>
              <p:cNvPr id="29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运动疗法在康复训练中的应用</a:t>
                </a:r>
                <a:endParaRPr/>
              </a:p>
            </p:txBody>
          </p:sp>
          <p:sp>
            <p:nvSpPr>
              <p:cNvPr id="29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运动疗法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运动能力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功能恢复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社会适应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的提高</a:t>
                </a:r>
                <a:endParaRPr/>
              </a:p>
            </p:txBody>
          </p:sp>
          <p:sp>
            <p:nvSpPr>
              <p:cNvPr id="30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运动疗法在康复训练中的应用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运动疗法康复护理的实施方法与技巧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运动疗法的实施原则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个体化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：根据患者的具体情况制定运动方案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循序渐进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：运动强度和难度逐渐增加，避免过度负荷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全面性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：关注患者的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等多方面需求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运动疗法的实施方法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主动性运动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：患者主动进行的运动，如散步、游泳等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被动性运动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：通过外力辅助患者进行的运动，如按摩、牵引等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辅助性运动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：患者使用器械进行的运动，如拐杖、轮椅等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运动疗法的实施原则与方法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运动疗法的技巧与注意事项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运动疗法的技巧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正确的运动姿势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：避免运动损伤，提高运动效果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适当的运动强度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：根据患者的情况，调整运动强度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持之以恒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：运动疗法需要长期坚持，才能取得显著效果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运动疗法的注意事项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：确保运动过程中的安全，避免意外发生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舒适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：选择合适的运动方式和强度，避免患者不适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全面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：关注患者的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等多方面需求</a:t>
                </a:r>
                <a:endParaRPr/>
              </a:p>
            </p:txBody>
          </p:sp>
          <p:pic>
            <p:nvPicPr>
              <p:cNvPr id="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运动疗法的效果评估与调整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运动疗法的效果评估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量表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仪器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等手段评估患者的功能状态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生活能力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生活质量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的提高</a:t>
                </a:r>
                <a:endParaRPr/>
              </a:p>
            </p:txBody>
          </p:sp>
          <p:pic>
            <p:nvPicPr>
              <p:cNvPr id="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4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运动疗法的调整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根据评估结果，调整运动方案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个体差异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病情变化</a:t>
                </a:r>
                <a:endParaRPr/>
              </a:p>
            </p:txBody>
          </p:sp>
          <p:pic>
            <p:nvPicPr>
              <p:cNvPr id="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https://d.book118.com/727154104152006043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运动疗法康复护理PPT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2024-09-17T21:12:23.944</cp:lastPrinted>
  <dcterms:created xsi:type="dcterms:W3CDTF">2024-09-17T13:12:23Z</dcterms:created>
  <dcterms:modified xsi:type="dcterms:W3CDTF">2024-09-17T13:12:25Z</dcterms:modified>
</cp:coreProperties>
</file>