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74D252-7794-446C-A38C-0F58CEC817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E502DB-F5A6-4EDC-ABE3-FA79E5722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F6A1DE-B21B-4716-97A4-9C243888D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4BEA33-FB50-4687-BEB9-31B2F79B3E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EAE211-4B7B-4F07-BF0A-BAF670E26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DDB57C-39B6-4BFD-8B5A-32D566D2ED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092D66-C798-468A-88A5-12F39DE9C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F9B2B7-EC40-4671-B166-55689F261F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DBDF53-50A2-48D0-AFFD-7C4A9DEA7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E34DE2-C33E-4B19-91E9-A41EAFB36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0B6BCC-E4D3-49E8-B1D9-696D47339F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7154110013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施工验收的监督和检查要求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施工验收监督概述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施工验收前的监督检查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施工过程中的监督检查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施工验收后的监督检查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监督检查结果的处理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施工验收监督概述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确保施工质量符合设计要求和相关标准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施工验收监督的主要目的是确保施工单位按照设计图纸、技术要求和相关标准进行施工，以达到预定的质量目标。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7417" r="1741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保障人民生命财产安全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通过有效的监督和检查，及时发现施工中的安全隐患和质量问题，防止因施工质量问题导致的安全事故，保障人民生命财产安全。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促进施工质量的持续改进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通过监督和检查，发现施工过程中的不足和问题，提出改进意见和建议，促进施工单位不断改进施工工艺和方法，提高施工质量水平。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监督目的和原则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国家相关法律法规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施工验收监督应遵循国家相关法律法规的规定，如《建设工程质量管理条例》、《建设工程施工现场管理规定》等。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行业标准和规范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施工验收监督应遵循行业标准和规范，如《建筑施工安全检查标准》、《建筑工程施工质量验收统一标准》等。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设计文件和技术要求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施工验收监督应依据设计文件和技术要求，确保施工单位按照设计要求进行施工，达到预定的质量目标。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监督依据和标准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对施工过程中的各道工序、各个阶段进行监督和检查，包括施工前的准备工作、施工过程中的质量控制、施工后的验收等。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施工过程监督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对进场的建筑材料进行质量检查和验收，确保建筑材料的质量符合设计要求和相关标准。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建筑材料监督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对施工现场的安全管理进行检查和评估，确保施工现场符合安全生产要求，防止安全事故的发生。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施工安全监督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对施工现场的环境保护措施进行检查和评估，确保施工单位按照相关环保法规进行施工，减少施工对环境的影响。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环境保护监督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监督内容和范围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施工验收前的监督检查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施工组织设计是施工过程中的重要指导文件，其审查是确保工程质量和安全的关键环节。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在施工前，监督和检查人员需要对施工组织设计进行审查，包括施工方案、工艺流程、安全措施等内容，以确保其符合相关法规和标准。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施工组织设计的审查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施工材料和设备的质量直接影响工程的质量和安全，对其进行严格的检查是必要的。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监督和检查人员需要对进场的施工材料和设备进行质量检查，包括材料合格证、设备性能测试等，确保其符合设计要求和相关标准。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施工材料和设备的检查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施工现场的安全条件是保障施工人员生命安全的重要因素，对其进行检查是施工验收前的必要环节。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监督和检查人员需要对施工现场的安全条件进行检查，包括安全设施配备、安全操作规程的执行情况等，以确保施工现场符合安全要求。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施工现场安全条件的检查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施工环境和生态保护要求的检查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施工过程中对环境和生态的保护是社会关注的重点，对其进行检查是施工验收前的重要内容。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监督和检查人员需要对施工过程中的环境保护措施进行检查，包括施工噪音、粉尘、废水的控制等，确保其符合环境保护要求。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施工过程中的监督检查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https://d.book118.com/727154110013006051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2024-09-23T22:29:49.252</cp:lastPrinted>
  <dcterms:created xsi:type="dcterms:W3CDTF">2024-09-23T14:29:49Z</dcterms:created>
  <dcterms:modified xsi:type="dcterms:W3CDTF">2024-09-23T14:29:51Z</dcterms:modified>
</cp:coreProperties>
</file>