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92A551-95E7-475B-BFEE-5D923897B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75A06-552D-44F7-839C-AB194C589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4AEEC5-251C-4631-90C6-07FC65046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CB6365-884B-4C51-B13E-35EB8A72A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BDF4BB-4F6C-4008-8ADD-4E62D8E2C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547D69-A4C0-4B3E-B930-50673BEE9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D61082-F41F-40A2-AC3A-77927946C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ADC616-DABC-4AE1-84ED-50D5E7E4C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363C57-96D4-48AA-9AA0-16F2720EB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7E6B82-4CC6-4CD5-ACA9-9F845DF2F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84E52-4CFD-4181-91F9-05572BCA6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15601411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滤清器培训资料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滤清器的应用领域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滤清器的维护与保养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滤清器市场与品牌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滤清器的发展前景与趋势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滤清器基础知识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滤清器是用来过滤杂质、保护发动机的重要部件。它能够过滤掉燃油、机油和空气中的杂质，防止杂质进入发动机内部，从而保护发动机不受损伤，延长发动机使用寿命。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滤清器的作用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滤清器对于发动机的正常运转至关重要。如果发动机没有得到良好的保护，杂质进入会导致发动机磨损、性能下降、故障等问题。因此，定期更换滤清器是保持发动机良好运转的重要措施。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滤清器的作用与重要性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滤清器的分类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根据过滤介质的不同，滤清器可以分为纸质滤清器、棉质滤清器、金属滤清器等。其中，纸质滤清器是最常用的滤清器之一，其过滤介质为纸质的过滤纸。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滤清器的工作原理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空气经过纸质滤清器的过滤纸时，杂质会被阻隔在过滤纸上，干净的空气则会通过过滤纸进入发动机。随着时间的推移，杂质会在过滤纸上越积越多，导致空气流通受阻。因此，需要定期更换过滤纸，以保证空气流通顺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滤清器的分类与原理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滤清器的材料主要包括过滤纸、塑料外壳、金属外壳等。其中，过滤纸是滤清器的核心材料，其质量直接影响滤清器的过滤效果和使用寿命。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滤清器的材料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的性能主要包括过滤效率、空气流量、承受压力等。其中，过滤效率是指滤清器能够过滤掉杂质的大小和数量；空气流量是指滤清器在单位时间内能够通过的空气量；承受压力则是指滤清器能够承受的最大压力。这些性能指标对于滤清器的选择和使用非常重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滤清器的性能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滤清器的材料与性能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滤清器的应用领域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用于过滤进入发动机的空气，防止杂质和颗粒物进入，保持发动机正常运转。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空气滤清器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542" r="20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机油滤清器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3958" r="23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燃油滤清器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用于过滤机油，去除其中的杂质和颗粒物，保持机油的清洁度，延长发动机寿命。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用于过滤燃油，去除其中的杂质和水分，保证燃油的清洁度，提高发动机效率。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汽车行业滤清器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57" b="27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工业领域滤清器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液压油滤清器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用于过滤液压系统中的油液，去除杂质和颗粒物，保持系统的正常运转。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空压机滤清器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用于过滤压缩空气，去除其中的水、油、尘埃等杂质，保证空气的质量。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润滑油滤清器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用于过滤润滑系统中的油液，去除杂质和颗粒物，保持系统的正常运转。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用于过滤家庭饮用水，去除水中的杂质、异味、有害物质等，保证饮水的清洁度。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家用净水器滤芯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用于过滤室内空气，去除其中的灰尘、花粉、异味等污染物，提高室内空气质量。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空气净化器滤芯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用于过滤空调系统中的空气，去除其中的尘埃、细菌、病毒等污染物，保证室内空气的清新。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空调滤清器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家庭及个人使用滤清器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用于过滤船舶燃油和润滑油，去除其中的杂质和颗粒物，保证船舶机械的正常运转。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船舶滤清器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用于过滤农业机械中的润滑油和燃油，去除其中的杂质和颗粒物，保证机械的正常运转。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农业机械滤清器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2083" r="220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用于过滤医疗设备中的流体，如血液、药液等，去除其中的微粒、细菌等污染物，保证医疗的安全和有效性。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医疗领域滤清器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其他领域滤清器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滤清器的维护与保养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https://d.book118.com/727156014110006041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2024-09-14T08:48:57.514</cp:lastPrinted>
  <dcterms:created xsi:type="dcterms:W3CDTF">2024-09-14T00:48:57Z</dcterms:created>
  <dcterms:modified xsi:type="dcterms:W3CDTF">2024-09-14T00:48:59Z</dcterms:modified>
</cp:coreProperties>
</file>