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51D05-8B39-4330-AF3F-CFDF6613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C053D-BF17-444F-88F2-C2AE4C00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9BC4-3BD5-4370-96AD-D1EF82D0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078CF-EA05-4986-96FE-069A189E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5BB25-9F84-497E-B9EB-F42976C7D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C2810-CFF4-44F4-AB2F-B8D61365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64DCA-8A9C-47FD-98EF-70B397C8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04AB2-3643-4105-BFCF-799686D07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CBD7C-081F-4B6C-B151-9AC6A925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8823D-0EAC-4CDE-9BC2-9E3FF14A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2FCA2-F92D-4416-83F9-21B8A67C0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656" r:id="rId2"/>
    <p:sldLayoutId id="2147507657" r:id="rId3"/>
    <p:sldLayoutId id="2147507658" r:id="rId4"/>
    <p:sldLayoutId id="2147507659" r:id="rId5"/>
    <p:sldLayoutId id="2147507660" r:id="rId6"/>
    <p:sldLayoutId id="2147507661" r:id="rId7"/>
    <p:sldLayoutId id="2147507662" r:id="rId8"/>
    <p:sldLayoutId id="2147507663" r:id="rId9"/>
    <p:sldLayoutId id="2147507664" r:id="rId10"/>
    <p:sldLayoutId id="21475076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0000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制定创新项目的工作方案，促进创新成果转化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工作方案的制定过程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工作方案的目标和原则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工作方案的实施步骤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工作方案的评估与反馈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创新成果转化的措施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工作方案的目标和原则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目标明确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明确项目的目标和预期成果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确定项目的实施范围和重点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设定项目的时间表和里程碑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明确项目的预算和资源需求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符合实际</a:t>
            </a:r>
            <a:endParaRPr lang="zh-CN" altLang="en-US"/>
          </a:p>
        </p:txBody>
      </p:sp>
      <p:sp>
        <p:nvSpPr>
          <p:cNvPr id="10490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目标明确：明确工作方案的目标和预期成果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原则合理：遵循科学、合理、可行的原则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方案可行：方案具有可操作性和可行性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注重实效：注重实际效果，避免空谈和形式主义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注重实效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目标明确：确保创新项目能够产生实际效果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注重实践：强调实际操作和实践经验的积累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持续改进：不断优化工作方案，提高实效性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原则明确：遵循科学、合理、有效的原则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创新性原则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鼓励创新：鼓励团队成员提出新的想法和创意，鼓励尝试新的方法和技术。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实用性原则：注重实际效果，关注创新成果的应用和推广，确保创新成果能够转化为实际生产力。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可持续性原则：关注创新成果的长期影响，确保创新成果能够持续地为社会和经济发展做出贡献。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开放性原则：保持开放的心态，接受不同的观点和建议，鼓励跨学科、跨领域的合作。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工作方案的制定过程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需求分析</a:t>
            </a:r>
            <a:endParaRPr lang="zh-CN" altLang="en-US"/>
          </a:p>
        </p:txBody>
      </p:sp>
      <p:sp>
        <p:nvSpPr>
          <p:cNvPr id="10492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确定目标：明确创新项目的目标和预期成果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收集信息：了解市场需求、技术发展趋势、竞争对手情况等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分析需求：对收集到的信息进行整理和分析，确定项目的关键需求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制定方案：根据需求分析结果，制定具体的工作方案，包括项目计划、资源分配、风险管理等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资源整合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确定项目目标：明确项目的目的和预期成果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评估现有资源：分析项目所需的人力、物力、财力等资源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制定资源计划：根据项目目标，制定资源分配和利用计划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实施资源整合：按照资源计划，将各种资源整合到项目中，确保项目顺利进行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方案设计</a:t>
            </a:r>
            <a:endParaRPr lang="zh-CN" altLang="en-US"/>
          </a:p>
        </p:txBody>
      </p:sp>
      <p:sp>
        <p:nvSpPr>
          <p:cNvPr id="1049400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02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制定实施方案：根据市场需求和目标，制定具体的实施方案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04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06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明确项目目标：确定项目的具体目标和预期成果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08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10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分析市场需求：了解市场需求，确定项目的可行性和潜在价值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12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14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制定风险应对措施：根据实施方案，制定项目的风险应对措施和应急预案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16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18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制定时间表：根据实施方案，制定项目的时间表和进度安排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20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422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确定项目团队：根据实施方案，确定项目的团队成员和职责分工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424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426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确定项目预算：根据实施方案，确定项目的预算和资金来源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方案优化</a:t>
            </a:r>
            <a:endParaRPr lang="zh-CN" altLang="en-US"/>
          </a:p>
        </p:txBody>
      </p:sp>
      <p:sp>
        <p:nvSpPr>
          <p:cNvPr id="104946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7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明确目标：确定方案需要达成的目标和预期效果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收集信息：收集与方案相关的信息和数据，了解市场需求和竞争情况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制定方案：根据目标和信息，制定初步的工作方案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评估方案：对初步方案进行评估，找出存在的问题和不足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优化方案：根据评估结果，对初步方案进行优化和完善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实施方案：按照优化后的方案，组织实施相关工作，确保方案的顺利实施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工作方案的实施步骤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人员分工</a:t>
            </a:r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确定项目负责人：负责整体项目的规划和协调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设立项目团队：包括研发、市场、财务等职能团队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分配任务：根据团队成员的专长和技能，分配相应的任务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制定时间表：为每个任务设定明确的时间节点，确保项目按时完成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定期检查和调整：定期检查项目进度，及时调整人员分工和任务分配，确保项目顺利进行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https://d.book118.com/727160000031006032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制定创新项目的工作方案，促进创新成果转化</vt:lpstr>
      <vt:lpstr>目录</vt:lpstr>
      <vt:lpstr>工作方案的目标和原则</vt:lpstr>
      <vt:lpstr>目标明确</vt:lpstr>
      <vt:lpstr>符合实际</vt:lpstr>
      <vt:lpstr>注重实效</vt:lpstr>
      <vt:lpstr>创新性原则</vt:lpstr>
      <vt:lpstr>工作方案的制定过程</vt:lpstr>
      <vt:lpstr>需求分析</vt:lpstr>
      <vt:lpstr>资源整合</vt:lpstr>
      <vt:lpstr>方案设计</vt:lpstr>
      <vt:lpstr>方案优化</vt:lpstr>
      <vt:lpstr>工作方案的实施步骤</vt:lpstr>
      <vt:lpstr>人员分工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2024-09-04T21:29:05.582</cp:lastPrinted>
  <dcterms:created xsi:type="dcterms:W3CDTF">2024-09-04T13:29:05Z</dcterms:created>
  <dcterms:modified xsi:type="dcterms:W3CDTF">2024-09-04T13:29:07Z</dcterms:modified>
</cp:coreProperties>
</file>