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B5542-9F26-4788-818A-C94354E73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B892E-E5F0-4578-A3B5-A2E0CFEE6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66725-1FD0-4C58-B7C6-DC9B46F14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37ACE-F470-401B-833B-45BD4159B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9E9E9E-00C2-441E-8B65-2867C1EA4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3B223C-3C77-4AAE-B490-31CE18FE7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2A1AA7-AAC4-4DC5-9AD7-0AD2A6370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B721FB-2B67-4503-BF17-3FE989DE4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EF3526-5141-4202-9AE3-A7C445413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CD390-16B3-4F1F-83C6-37F1E9253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0A47E-2804-4294-8CB0-BA931FE54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1.jpeg" /><Relationship Id="rId4" Type="http://schemas.openxmlformats.org/officeDocument/2006/relationships/image" Target="../media/image18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61054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《怡文科技品牌重塑》ppt课件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品牌重塑背景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品牌重塑目标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品牌重塑策略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品牌重塑实施计划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品牌重塑效果评估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品牌重塑风险控制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品牌重塑背景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科技行业快速发展，竞争激烈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消费者需求多样化，品质要求提高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国家政策支持创新，鼓励企业转型升级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当前市场环境分析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品牌形象老化，缺乏时代感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产品线单一，市场竞争力不足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营销策略陈旧，市场推广效果不佳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怡文科技品牌现状分析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适应市场变化，提升竞争力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满足消费者需求，提高品牌忠诚度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实现企业战略转型，提升品牌价值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品牌重塑的必要性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品牌重塑目标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提升品牌知名度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通过各种渠道和营销活动，增加怡文科技在目标市场中的曝光度，让更多人了解怡文科技的业务和优势。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增强品牌形象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通过改善品牌标识、视觉形象和网站设计等，提升怡文科技的品牌形象，使其更加专业、可靠和有吸引力。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提高市场份额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通过改进产品和服务，提高怡文科技在目标市场中的市场份额，增加销售收入和客户数量。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通过持续的市场推广和品牌传播，扩大怡文科技在行业内的知名度和影响力，成为业界的领导者。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扩大品牌影响力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建立品牌忠诚度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通过提供优质的产品和服务，建立怡文科技与客户的长期关系，提高客户对品牌的忠诚度。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通过不断创新和提升品牌形象，提高怡文科技的品牌价值，为未来的发展打下坚实的基础。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通过持续的市场推广和国际化战略，将怡文科技打造成为具有全球影响力的知名品牌。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打造全球品牌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通过不断创新和技术领先，使怡文科技成为行业标准的制定者和引领者。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引领行业发展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通过可持续发展战略和绿色环保理念，使怡文科技成为业界的可持续发展典范。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品牌重塑策略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重新定义品牌在市场中的位置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通过对目标市场的深入了解，重新确定怡文科技的品牌定位，以满足客户需求和抓住市场机会。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分析竞争对手和行业趋势，调整品牌定位策略，以突出怡文科技的优势和差异化。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通过市场调查和数据分析，了解客户需求和期望，将怡文科技的品牌定位与客户需求相匹配。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品牌定位重塑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品牌形象重塑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提升品牌形象和认知度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设计新的品牌视觉识别系统，包括标志、字体、颜色等，以提升品牌形象。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制定品牌传播策略，包括广告、公关、内容营销等，以提高品牌认知度。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通过品牌故事、企业文化和价值观的传递，增强怡文科技品牌的吸引力和认同感。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https://d.book118.com/727161054030006041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2024-09-13T21:09:09.705</cp:lastPrinted>
  <dcterms:created xsi:type="dcterms:W3CDTF">2024-09-13T13:09:09Z</dcterms:created>
  <dcterms:modified xsi:type="dcterms:W3CDTF">2024-09-13T13:09:11Z</dcterms:modified>
</cp:coreProperties>
</file>