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4F9624-7E26-44B1-BCA9-873336C835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1175E0-7724-46B6-88A1-B18C1D095A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ABFC4F-1E07-4485-A4B0-60EEAA4CE5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FC4FB2-45CF-42AD-9376-3BAD0A09EF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D6E413-10B4-485D-9F48-29BAF7787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5AECC1-11E6-4BC3-9997-D096444F37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CC80D0-9946-4E9C-9B14-6051F2531F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0CEE58-FB1E-4F3C-A8A8-A53E691BCE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370EDA-CDB1-4956-A784-2D69E867E2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507B74-6C3F-4598-AFDF-6CCAC7399C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C9AECC-121A-4808-8066-12B225753B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716113403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诺如病毒预防主题班会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诺如病毒介绍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诺如病毒的预防措施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诺如病毒的治疗和护理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学校和家庭如何应对诺如病毒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诺如病毒的常见误区和澄清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总结与答疑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诺如病毒介绍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415" r="11415"/>
          <a:stretch>
            <a:fillRect/>
          </a:stretch>
        </p:blipFill>
        <p:spPr>
          <a:xfrm>
            <a:off x="6511619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诺如病毒是一种引起急性胃肠炎的病毒，也被称为“冬季呕吐病”。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它通常通过接触感染者的呕吐物或粪便，或接触污染的环境表面传播。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诺如病毒在人群中普遍易感，尤其是儿童和老年人。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什么是诺如病毒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241" y="2050477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562298" y="4664385"/>
            <a:ext cx="333292" cy="3332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95936" y="2050477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0450" y="4664385"/>
            <a:ext cx="333292" cy="33329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806088" y="2050477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25297" y="4664385"/>
            <a:ext cx="333292" cy="3332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785783" y="2050476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104990" y="4683160"/>
            <a:ext cx="333292" cy="333292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40911" y="2218825"/>
            <a:ext cx="1706880" cy="438912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36192" y="2731008"/>
            <a:ext cx="1706880" cy="1901952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通过食物、水或与感染者的直接接触传播。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4006374" y="2218825"/>
            <a:ext cx="1706880" cy="438912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496223" y="2218825"/>
            <a:ext cx="1706880" cy="438912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973551" y="2218825"/>
            <a:ext cx="1706880" cy="438912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001028" y="2705321"/>
            <a:ext cx="1706880" cy="1901952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食用被诺如病毒污染的食物或饮用被污染的水。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6490876" y="2705321"/>
            <a:ext cx="1706880" cy="1901952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与感染者共同生活或照顾感染者时，通过接触其呕吐物或粪便而感染。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980723" y="2705321"/>
            <a:ext cx="1706880" cy="1901952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在学校、托儿所、家庭或其他拥挤的环境中，病毒可通过气溶胶传播。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诺如病毒的传播方式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7125" r="712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3542" r="3542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腹泻、呕吐、腹痛、发热和肌肉疼痛。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通常在接触病毒后1-2周内出现症状，但有些感染者可能没有症状或仅出现轻微症状。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病程通常持续数天，但严重病例可能需要住院治疗，尤其是儿童和老年人。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诺如病毒的症状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诺如病毒的预防措施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避免触摸眼睛、鼻子和口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避免直接用手触摸自己的眼睛、鼻子和口，以降低感染风险。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咳嗽和打喷嚏时的注意事项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用纸巾捂住口鼻，然后立即将纸巾丢进封闭的垃圾桶，之后立即洗手。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经常用肥皂和流动水洗手至少20秒，特别是接触了可能被诺如病毒污染的物品或表面之后。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064" r="16064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注意个人卫生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1689" b="1168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399" b="63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424" b="542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食品卫生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煮熟食物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确保所有食物，尤其是肉类、蛋类和奶制品，完全煮熟后再食用。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清洁厨房用具和餐具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经常用肥皂和水清洗厨房用具和餐具，特别是接触了生肉或生蛋之后。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个人饮食卫生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避免食用未经巴氏消毒的乳制品和果汁，以及未煮熟的食品。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5708" b="5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注意环境卫生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保持室内空气流通，定期清洁和消毒可能被病毒污染的表面。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避免去人多拥挤的地方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如学校、医院、养老院等，这些地方容易发生诺如病毒的传播。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及时隔离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如果自己或家人出现呕吐或腹泻症状，应立即就医并隔离，以防止病毒传播。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避免接触感染源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多吃新鲜蔬菜和水果，摄入足够的维生素和矿物质，以增强免疫系统功能。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保持健康饮食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充足的睡眠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定期进行适度的身体活动，以增强身体素质和提高免疫力。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保证充足的睡眠时间，有助于身体恢复和免疫力的提高。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增强免疫力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诺如病毒的治疗和护理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对于轻度病例，首要的是让患者充分休息，并通过口服补液盐等方式补充体液，以缓解腹泻和呕吐症状。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休息与补液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鼓励患者少量多次进食，选择易消化的食物，避免油腻和刺激性食物。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饮食调整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292" r="1329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在医生的指导下，可适当使用止泻药、胃药等，以减轻症状。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轻度病例的治疗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https://d.book118.com/727161134036006041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2024-09-13T23:25:39.113</cp:lastPrinted>
  <dcterms:created xsi:type="dcterms:W3CDTF">2024-09-13T15:25:39Z</dcterms:created>
  <dcterms:modified xsi:type="dcterms:W3CDTF">2024-09-13T15:25:41Z</dcterms:modified>
</cp:coreProperties>
</file>