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61DD4D-59CD-400A-9890-AE1FB9513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C485A8-43FF-4DF7-A67A-990297159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BB0138-EBC9-4BCF-A225-CB7640397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077A72-8CE8-4CC1-80DD-A8B4D6236E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E25354-2436-440E-807E-C23FADEDA6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3ABA87-02F8-439D-8F30-EE2D6CCEB5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C39DEE-1401-4CDE-BC76-09FBE47655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096661-567C-469C-8266-DD44AB8DAF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E089F3-8C34-44F9-A420-AC78D21E1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8BDE84-8375-4368-9EEF-3120FAC27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593C00-B887-481E-B723-6E26F8006D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1631550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会计报表的种类结构及编制分析</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会计报表概述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会计报表的种类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会计报表的结构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会计报表的编制方法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会计报表的分析与解读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会计报表编制的挑战与对策</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会计报表概述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36" b="123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14" r="514"/>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会计报表是企业对外提供的反映企业某一特定日期的财务状况和某一会计期间的经营成果、现金流量等会计信息的文件。</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会计报表是财务报告的主要部分，不包括董事报告、管理分析及财务情况说明书等列入财务报告或年度报告的资料。</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会计报表的作用是为企业的投资者、债权人、政府及相关机构、企业职工及社会公众等利益相关者提供决策有用的信息。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反映企业在某一特定日期所拥有或控制的经济资源、所承担的现时义务和所有者对净资产的要求权。</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资产负债表</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反映企业在一定会计期间的经营成果，即利润或亏损的情况，表明企业运用所拥有的资产的获利能力。</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利润表</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反映企业在一定会计期间现金和现金等价物流入和流出的报表。</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现金流量表</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反映构成所有者权益的各组成部分当期的增减变动情况的报表。</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所有者权益变动表</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会计报表的构成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提供决策有用的信息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会计报表提供的信息有助于投资者、债权人等利益相关者评估企业的财务状况、经营成果和现金流量，从而做出合理的经济决策。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反映企业管理层受托责任履行情况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会计报表可以反映企业管理层受托责任的履行情况，有助于评价企业的经营业绩和管理水平。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有助于企业进行内部管理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企业管理人员通过会计报表可以了解企业的经营状况，及时发现存在的问题，采取措施改善经营管理。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会计报表的重要性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会计报表的种类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反映企业在某一特定日期（如年末、季末、月末）全部资产、负债和所有者权益情况的报表。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主要包括资产、负债和所有者权益三大部分。资产按照流动性从高到低排列，负债按照偿还期限从短到长排列，所有者权益则列示在负债之后。</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结构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根据会计等式“资产=负债+所有者权益”进行编制，各项数据来源于企业的日常会计核算记录。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编制方法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反映企业在一定会计期间（如年度、季度、月度）经营成果的报表。</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主要包括收入、费用和利润三大部分。收入减去费用得到利润，利润可进一步分为营业利润、利润总额和净利润。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结构</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根据权责发生制原则，将一定会计期间内的收入、费用进行配比，计算出相应的利润指标。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编制方法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反映企业在一定会计期间内现金和现金等价物流入和流出情况的报表。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792" r="14792"/>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主要包括经营活动、投资活动和筹资活动三大部分。每部分都包括现金流入、现金流出以及净现金流量。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编制方法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采用直接法和间接法两种方法编制。直接法通过列示各项现金流入、流出来反映企业现金流量的情况；间接法则以净利润为起点，调整不涉及现金的收支项目，计算出经营活动的净现金流量。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反映企业构成所有者权益的各组成部分当期的增减变动情况的报表。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主要包括实收资本（或股本）、资本公积、盈余公积和未分配利润等部分。每部分都详细列示了期初余额、本期增减变动额和期末余额。</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编制方法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根据所有者权益各组成部分的增减变动情况，分析填列所有者权益变动表各项目的金额。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所有者权益变动表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会计报表的结构</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报表名称</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明确报表类型，如资产负债表、利润表等。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编制单位</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标明编制报表的单位名称。</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报表日期</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反映报表数据的截止日期。</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货币单位</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表示报表金额的货币计量单位。</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报表表头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资产类项目</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按照流动性从强到弱排列，包括流动资产、长期投资、固定资产等。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负债类项目</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按照偿还期限从短到长排列，包括流动负债、长期负债等。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所有者权益类项目</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包括实收资本、资本公积、盈余公积和未分配利润等。</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利润表项目</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反映企业在一定会计期间的经营成果，包括收入、费用和利润等。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报表主体</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https://d.book118.com/727163155034006051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2024-09-24T03:57:03.009</cp:lastPrinted>
  <dcterms:created xsi:type="dcterms:W3CDTF">2024-09-23T19:57:03Z</dcterms:created>
  <dcterms:modified xsi:type="dcterms:W3CDTF">2024-09-23T19:57:05Z</dcterms:modified>
</cp:coreProperties>
</file>