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6EC88CD-EED2-4C19-A7F7-2309F186211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2EE13-2715-49EF-8E31-55F27A561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419AE-D5D0-4CA4-BF9F-AD1DF09BE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414B38-92BD-4A6A-839A-00691C3C1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FCA91F-6E55-4F24-B7A8-D67321051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A6370E-4844-45C4-B513-DAF94BE7F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CD414C-6897-4900-8EEB-CF1C8FD67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F892BC-B0C5-4B8B-83FE-8A7ACD5BE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17FE4D-E73E-405F-AB7E-03CCBD9A3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013E50-64D9-4124-8AB4-909A25389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8785B-58AC-4F50-B3C2-4161B4517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642B0-FF6C-4444-B33A-C04FADAC6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8CF7355-9B07-4FE1-91D5-37217E54DD5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9F030D6-A1A1-4D31-BA25-689813CD495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6413504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保险经纪人年度工作总结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保险经纪人年度工作总结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保险市场分析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服务质量提升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业绩评估与奖惩机制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未来展望与规划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结束语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保险经纪人年度工作总结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https://d.book118.com/727164135043006054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保险经纪人年度工作总结</vt:lpstr>
      <vt:lpstr>目录</vt:lpstr>
      <vt:lpstr>第1章 保险经纪人年度工作总结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2024-09-28T12:33:05.536</cp:lastPrinted>
  <dcterms:created xsi:type="dcterms:W3CDTF">2024-09-28T04:33:05Z</dcterms:created>
  <dcterms:modified xsi:type="dcterms:W3CDTF">2024-09-28T04:33:07Z</dcterms:modified>
</cp:coreProperties>
</file>