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7813B-9B32-4568-BFC0-65A33D224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21FDB-2514-44D4-967D-5193CCB67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994DA-5FE0-4F1D-9476-B76A70BBA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6DE54-68D3-49B7-9AF4-6690951CB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73DB96-131A-4CD1-8C42-BD349A840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35CF3E-C358-4AAC-BC30-8A51D8220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F7B9D5-F97E-456D-8924-808A2CA37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94E05-5D49-4F21-9391-D4AEFF4E4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6B11C-EF6A-4962-8160-750AD0B01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F2F0E-AE63-45CB-A2F5-D0C2C6F91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62F2B-C4F3-4A74-A318-40559C02D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6502510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学校食堂食品安全操作规范培训课件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食品安全法律法规与标准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原料采购与验收管理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食品加工过程控制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餐具消毒与保洁管理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人员健康与培训管理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食品安全事故应急处理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食品安全法律法规与标准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《餐饮服务食品安全操作规范》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规定餐饮服务提供者应当遵守的食品安全操作规范，包括食品采购、加工、储存、配送等各环节的要求。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《中华人民共和国食品安全法》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明确食品安全监管体制和各方责任，规定食品生产经营者的义务和违法行为的法律责任。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《学校食品安全与营养健康管理规定》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针对学校食堂的食品安全和营养健康管理提出具体要求，保障师生饮食安全。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国家相关法律法规解读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食品中污染物限量标准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食品微生物学检验标准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食品添加剂使用标准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食品安全标准介绍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规定食品中各类污染物的限量指标，如重金属、农药残留等，确保食品不受污染。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规定食品微生物学检验的方法和标准，以保障食品不受有害微生物的污染。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规定食品添加剂的使用范围、用量和使用方法，确保食品添加剂的合理使用。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食品采购索证索票制度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食品留样制度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餐具清洗消毒制度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从业人员健康管理制度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学校食堂食品安全制度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规定食堂必须对每餐次的食品进行留样，以便在发生食品安全问题时进行追溯和调查。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要求食堂采购食品时，必须向供应商索取相关证照和票据，确保食品来源合法、质量可靠。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规定食堂从业人员必须持有有效的健康证明，并定期进行体检和培训，确保从业人员具备良好的卫生习惯和操作技能。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要求食堂必须对餐具进行严格的清洗和消毒，确保餐具清洁卫生，防止交叉污染。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https://d.book118.com/727165025103006044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2024-09-18T23:18:27.226</cp:lastPrinted>
  <dcterms:created xsi:type="dcterms:W3CDTF">2024-09-18T15:18:27Z</dcterms:created>
  <dcterms:modified xsi:type="dcterms:W3CDTF">2024-09-18T15:18:29Z</dcterms:modified>
</cp:coreProperties>
</file>