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50540-1D95-4248-AE3C-0BD148F1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0610-18FB-4441-AEF6-AC64C2138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5767E-2972-4051-9B08-A5F03A40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A7258-6412-4BD1-A168-9608CA49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7C579-328A-4A50-9099-17FA84AA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8364C-94E4-4A3F-83B3-EBC526600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3DA18-2C55-4481-8FF9-CBC9B652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FDE45-AC18-4255-86AE-1D85BE33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82D5C-EB43-415F-8EFE-31077A6D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2155D-5A23-4675-9F67-AEEED0F1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8BFDB-D4EE-40C9-BD48-0773D3F9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503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东莞汽车品牌营销策划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中高端汽车市场，以家庭和个人用户为主。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消费者注重品质、性能和品牌口碑，对价格敏感度相对较低。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东莞地区汽车保有量逐年增长，市场需求潜力较大。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消费者追求个性化、时尚化的汽车产品，注重品牌形象和服务体验。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消费者在购车前会进行充分的信息收集和比较，关注品牌、性能、价格等多方面因素。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家庭和个人用户购车主要用于日常出行和旅游，对车辆的空间、舒适性和安全性有一定要求。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竞争对手主要采用价格战、品牌推广和促销活动等手段争夺市场份额。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东莞汽车品牌在品质、性能和服务等方面具有竞争优势，但在品牌知名度和市场份额方面仍有提升空间。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国内外中高端汽车品牌，如宝马、奔驰、奥迪等。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https://d.book118.com/727165034014006051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2024-09-23T23:09:21.215</cp:lastPrinted>
  <dcterms:created xsi:type="dcterms:W3CDTF">2024-09-23T15:09:21Z</dcterms:created>
  <dcterms:modified xsi:type="dcterms:W3CDTF">2024-09-23T15:09:22Z</dcterms:modified>
</cp:coreProperties>
</file>