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28AE22-DEF4-4CF5-93FC-3BEBD8A23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8097D7-9CC1-4081-9833-149B055543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7FE0A7-E373-4BB1-85F6-33E45C51BD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A09F8C-F58B-4BC3-A12D-ACA8B4954C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E1887F-15A2-4561-8E37-EC05BFB5F5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7BD903-FE4D-49B8-84D0-33507BA1E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540957-A0D9-4192-BCF7-26AF88F501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D687A1-A476-4852-A1FB-4501D5A780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FB1611-BD44-487A-9320-3779C7A2E7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EBDFDC-15C4-4A60-948E-C0577F789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A0F3DC-0254-4228-A5FB-D1644AE06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716510011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975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预防接种的课堂讲座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预防接种的重要性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预防接种的种类和程序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预防接种的注意事项和不良反应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常见误区与解答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预防接种的重要性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预防接种的定义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54963" y="1156764"/>
            <a:ext cx="7520622" cy="1946545"/>
            <a:chOff x="454963" y="1156764"/>
            <a:chExt cx="7520622" cy="1946545"/>
          </a:xfrm>
        </p:grpSpPr>
        <p:sp>
          <p:nvSpPr>
            <p:cNvPr id="26" name="TextBox 26"/>
            <p:cNvSpPr txBox="1"/>
            <p:nvPr/>
          </p:nvSpPr>
          <p:spPr>
            <a:xfrm>
              <a:off x="454963" y="1156764"/>
              <a:ext cx="7520622" cy="19465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预防接种是通过注射疫苗来预防疾病的一种措施。疫苗中含有经过处理的病原体或其成分，能够刺激身体产生抗体，从而在未来遇到相同病原体时能够迅速防御。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153723" y="4220054"/>
            <a:ext cx="7520622" cy="1946545"/>
            <a:chOff x="4153723" y="4220054"/>
            <a:chExt cx="7520622" cy="1946545"/>
          </a:xfrm>
        </p:grpSpPr>
        <p:sp>
          <p:nvSpPr>
            <p:cNvPr id="28" name="TextBox 28"/>
            <p:cNvSpPr txBox="1"/>
            <p:nvPr/>
          </p:nvSpPr>
          <p:spPr>
            <a:xfrm>
              <a:off x="4153723" y="4220054"/>
              <a:ext cx="7520622" cy="19465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预防接种是全球公共卫生领域的一项重要措施，通过大规模接种疫苗，可以有效降低特定疾病的发病率和传播风险。</a:t>
              </a:r>
            </a:p>
          </p:txBody>
        </p:sp>
      </p:grpSp>
      <p:pic>
        <p:nvPicPr>
          <p:cNvPr id="29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rcRect t="1929" b="1929"/>
          <a:stretch>
            <a:fillRect/>
          </a:stretch>
        </p:blipFill>
        <p:spPr>
          <a:xfrm>
            <a:off x="9048606" y="874695"/>
            <a:ext cx="2745886" cy="2639930"/>
          </a:xfrm>
          <a:prstGeom prst="ellipse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预防接种的目的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1491980"/>
            <a:ext cx="7520622" cy="1887389"/>
            <a:chOff x="454963" y="1491980"/>
            <a:chExt cx="7520622" cy="1887389"/>
          </a:xfrm>
        </p:grpSpPr>
        <p:sp>
          <p:nvSpPr>
            <p:cNvPr id="27" name="TextBox 27"/>
            <p:cNvSpPr txBox="1"/>
            <p:nvPr/>
          </p:nvSpPr>
          <p:spPr>
            <a:xfrm>
              <a:off x="454963" y="1491980"/>
              <a:ext cx="7520622" cy="188738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预防接种的主要目的是通过提高人群免疫水平，控制和消灭传染病。当足够多的人接种疫苗后，疾病传播链将被打破，从而降低或消除疾病流行。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54963" y="1041492"/>
            <a:ext cx="7537132" cy="490334"/>
            <a:chOff x="454963" y="1041492"/>
            <a:chExt cx="7537132" cy="490334"/>
          </a:xfrm>
        </p:grpSpPr>
        <p:sp>
          <p:nvSpPr>
            <p:cNvPr id="29" name="TextBox 29"/>
            <p:cNvSpPr txBox="1"/>
            <p:nvPr/>
          </p:nvSpPr>
          <p:spPr>
            <a:xfrm>
              <a:off x="454963" y="1041492"/>
              <a:ext cx="753713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控制和消灭传染病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53723" y="4445298"/>
            <a:ext cx="7520622" cy="1926826"/>
            <a:chOff x="4153723" y="4445298"/>
            <a:chExt cx="7520622" cy="1926826"/>
          </a:xfrm>
        </p:grpSpPr>
        <p:sp>
          <p:nvSpPr>
            <p:cNvPr id="31" name="TextBox 31"/>
            <p:cNvSpPr txBox="1"/>
            <p:nvPr/>
          </p:nvSpPr>
          <p:spPr>
            <a:xfrm>
              <a:off x="4153723" y="4445298"/>
              <a:ext cx="7520622" cy="19268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预防接种能够保护个体免受特定疾病的侵害，降低患病风险和减轻疾病症状。对于儿童、老年人、身体虚弱的人来说，接种疫苗尤为重要。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37103" y="4014528"/>
            <a:ext cx="7537242" cy="490334"/>
            <a:chOff x="4137103" y="4014528"/>
            <a:chExt cx="7537242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4137103" y="4014528"/>
              <a:ext cx="753724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保护个体健康</a:t>
              </a:r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rcRect l="15285" r="15285"/>
          <a:stretch>
            <a:fillRect/>
          </a:stretch>
        </p:blipFill>
        <p:spPr>
          <a:xfrm>
            <a:off x="9048606" y="874695"/>
            <a:ext cx="2745885" cy="2639930"/>
          </a:xfrm>
          <a:prstGeom prst="ellipse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4"/>
          <a:srcRect l="17125" r="17125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预防接种的历史可以追溯到几个世纪前，最早的疫苗是针对天花病毒的。随着科学技术的进步，越来越多的疾病被发现可以通过疫苗来预防。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目前，全球范围内有许多种疫苗可供选择，针对各种传染病如流感、麻疹、百日咳、破伤风等都有相应的疫苗。许多国家都实施了广泛的疫苗接种计划，以提高全民健康水平。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预防接种的历史与现状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预防接种的种类和程序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计划内疫苗是指国家规定并免费提供的疫苗，包括卡介苗、乙肝疫苗、脊灰疫苗、百白破疫苗、麻疹疫苗等。这些疫苗覆盖了常见的传染病，旨在保障儿童的健康和生命安全。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计划内疫苗的接种程序通常在儿童出生后不久开始，需要在特定的年龄段内完成所有剂次的接种。家长应按照医生或卫生机构提供的指导，按时带儿童接种疫苗。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094" r="190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计划内疫苗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00" r="23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计划外疫苗是指不在国家免费疫苗目录内，需要自费接种的疫苗。这些疫苗包括水痘疫苗、肺炎球菌疫苗、流感疫苗等。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虽然计划外疫苗不是国家强制要求接种的，但它们对于某些特定的高危人群（如儿童、老年人、身体虚弱的人来说）是非常重要的。家长可以根据孩子的具体情况和医生的建议，选择是否接种计划外疫苗。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计划外疫苗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疫苗接种程序是指儿童在各个年龄段需要接种的疫苗种类和剂次，以及接种的时间安排。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家长应该了解并遵循儿童的疫苗接种程序，以确保孩子按时接种所有必要的疫苗。同时，家长也应该留意儿童的身体状况，如果孩子出现不适，应推迟或咨询医生的建议是否需要接种疫苗。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疫苗接种程序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预防接种的注意事项和不良反应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接种前注意事项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确保儿童身体健康，无发热、咳嗽等症状。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31" b="12531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31" b="1253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家长应提供儿童的预防接种证。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531" b="12531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注意事项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https://d.book118.com/727165100113006031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2024-09-03T22:05:57.892</cp:lastPrinted>
  <dcterms:created xsi:type="dcterms:W3CDTF">2024-09-03T14:05:57Z</dcterms:created>
  <dcterms:modified xsi:type="dcterms:W3CDTF">2024-09-03T14:05:59Z</dcterms:modified>
</cp:coreProperties>
</file>