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D736C-C8C2-4771-852B-694130C1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5B6D0-31C0-4F11-A222-9D0713E6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2A138-983E-44BD-8F7C-2BF2F0251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D14E1-33CC-4EE1-82CD-F11AEDEE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389D1-E707-4F61-9AA9-0BBBCBC1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D0AEE-3847-4A83-ACA0-68C60454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B4C0D-7AC2-46F3-A4CE-439276095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4420C-276A-4BDE-B105-695AA89F8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EC7F4-9F9C-4DE9-AF69-3E1E67D6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851D7-9846-4286-AE80-E0F93B38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CE7CA-F8B0-4336-AB33-A3AF9BCEA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200021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护理配伍禁忌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护理配伍禁忌概述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常见的护理配伍禁忌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护理配伍禁忌的监测与预防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护理配伍禁忌的应急处理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护理配伍禁忌的科研进展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护理配伍禁忌概述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护理配伍禁忌是指两种或两种以上的药物在同时或先后使用过程中，出现物理、化学或药理上的相互影响，导致药物疗效降低、增强或产生不良反应的情况。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根据药物相互作用的结果，护理配伍禁忌可分为禁忌配伍、慎用配伍和无关配伍。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81" r="24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药物之间的相互作用受多种因素影响，如pH值、渗透压、药物浓度、溶解度等。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可能导致药物疗效降低、不良反应增加，甚至危及患者生命。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了解药物之间的相互作用机制，合理选择和使用药物，注意观察患者用药反应。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一旦发现配伍禁忌，应立即停止使用相关药物，并根据患者情况采取相应措施，如洗胃、催吐、解毒等。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预防与处理原则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常见的护理配伍禁忌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219" r="32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药物与食物配伍禁忌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药物与高脂食物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某些药物与高脂食物同服，会影响药物的吸收，降低疗效。例如，他汀类药物与高脂食物同时摄入，可能降低药物效果。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药物与高纤维食物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高纤维食物可影响药物的释放和吸收，降低药物浓度。例如，补铁剂与高纤维食物同时摄入，可能降低铁的吸收。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药物与高蛋白食物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高蛋白食物可与药物结合形成难溶性物质，影响药物的吸收。例如，左甲状腺素与高蛋白食物同时摄入，可能降低其吸收率。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两种药物之间发生化学反应，产生有毒物质或降低药效。例如，氨茶碱与酸性药物同时使用，可能降低氨茶碱的稳定性。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药理拮抗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两种药物作用机制相反，产生药理拮抗作用。例如，阿司匹林与华法林同时使用，可能导致出血风险增加。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竞争排泄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两种药物竞争排泄，导致一种药物浓度过高或过低。例如，丙磺舒与青霉素同时使用，可能延长青霉素在体内停留时间，增加毒性风险。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药物与药物配伍禁忌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某些药物可能与输液泵发生反应，影响药物的稳定性。例如，硝酸甘油与输液泵同时使用时，可能降低硝酸甘油的药效。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药物与输液泵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不合适的注射器材质可能导致药物分解或产生不良反应。例如，某些高渗溶液与聚丙烯注射器同时使用时，可能导致注射器变形或药液泄漏。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药物与注射器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某些药物可能对呼吸机的功能产生影响。例如，镇静剂与呼吸机同时使用时，可能影响患者的通气功能和氧合状态。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药物与呼吸机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药物与医疗设备配伍禁忌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某些药物需要在特定温度下保存，过高或过低的温度可能导致药物变质或失效。例如，胰岛素需要冷藏保存，过高的温度可能导致其失效。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某些药物对光照敏感，长时间暴露在阳光下可能导致药效降低或产生不良反应。例如，维生素C片长时间暴露在阳光下可能导致其氧化变质。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湿度过高可能导致药品受潮、发霉或变质；湿度过低则可能使药品干裂、脆化或失效。因此需要确保药品存储环境的湿度适宜。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药物与环境配伍禁忌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护理配伍禁忌的监测与预防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https://d.book118.com/727200021013006051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2024-09-23T22:36:02.307</cp:lastPrinted>
  <dcterms:created xsi:type="dcterms:W3CDTF">2024-09-23T14:36:02Z</dcterms:created>
  <dcterms:modified xsi:type="dcterms:W3CDTF">2024-09-23T14:36:04Z</dcterms:modified>
</cp:coreProperties>
</file>