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436D7B-3D62-4C48-8378-6CBA98F13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648B92-3CB2-4B86-BB50-118FD32AD9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E7D009-9513-42ED-9798-CFFD844D8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6E547E-ADB8-48D2-813E-68649D1463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35F537-94F4-448C-B13B-66C31E8F9C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DA1CDB-1C12-467E-9605-55C00D3045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4A75E8-FE5E-4D14-8B9D-4CECB2CB5C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3784BB-8F92-4AC2-B27E-3C82671DB9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988564-F751-40EA-901C-B68CF033F8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CB5933-DE95-4837-B348-FD863DE99C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F2448A-54E2-424F-AC25-3E632C28E5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20010405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Ultrasound osteotome English version</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Introduction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The working principle of ultrasonic bone knife</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Clinical application of ultrasonic bone knowledge</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Safety and Maintenance of Ultrasound Bone Knife</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Conclusion</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Introduction</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70539"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An ultrasonic bone knife is a medical device that uses ultrasonic vibration to cut bone issue It is commonly used in orthopedic surgery, oral and maxillofacial surgery, and other fields</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730737"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ultrasonic bone knows has a hand piece that generates ultrasonic vibration, and a surgical tip that contacts the bone issue The vibration frequency of the hand is typically between 20 and 40 kHz, which is the same frequency range as that of a dental drill</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433258" y="1950042"/>
            <a:ext cx="2979820" cy="42329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surgical tip of the ultrasonic bone knife is usually made of metal or ceramic material and has a sharp edge or cutting surface to facilitate cutting of the bone issue</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of ultrasonic bone knife</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Orthopedic surgery</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Used to cut bone tissue in orthopedic surgery, such as joint arthroplasty, fracture reduction, and spine surgery</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Used to cut bone tissue in oral and maximum oral surgery, such as tooth extraction, Wisdom tooth removal, and oral tuber recovery</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Used to cut sharp bone issues in neurological operations, such as brain tumor recovery and episode surgery</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Used to cut bone tissue in plastic surgery, such as rhinoplasty and mandibular angle reduction surgery</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Oral and maximum oral surgery</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Neurosurgery</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Plastic surgery</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application fields of ultrasonic bone scalpel</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In recent years, with the development of minimally invasive surgery and the need for more precise surgical techniques, ultrasonic bone knots have become more popular in clinical applications</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concept of using ultrasonic vibration to cut bone issue was first proposed in the 1950s However, it was not until the 1980s that the first commercial ultrasonic bone knew was developed and marketed</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Since then, the development of ultrasonic bone knots has been rapid Currently, there are many different types of ultrasonic bone knots available on the market, with different frequencies, power outputs, and surgical tips to meet different surgical needs</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Development History of Ultrasound Bone Knife</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The working principle of ultrasonic bone knife</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https://d.book118.com/727200104054006032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32</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2024-09-05T04:41:30.833</cp:lastPrinted>
  <dcterms:created xsi:type="dcterms:W3CDTF">2024-09-04T20:41:30Z</dcterms:created>
  <dcterms:modified xsi:type="dcterms:W3CDTF">2024-09-04T20:41:32Z</dcterms:modified>
</cp:coreProperties>
</file>