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06717-F2F8-4D1E-A077-E412059FA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EAC4B-53B0-4510-AE8F-06DA5947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55BF9-48D1-4DFC-93EB-80EFC426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2316E-D839-4240-BDEF-E35BFA3D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DDF2F-8FE9-40B5-8743-A553FE9F9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A3355-2278-4447-8C1D-AF361A5DD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A21C4-B962-4F53-B44A-0CCF235D0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2F0CE-F63F-42D0-843F-3A3491DE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7BC0F-160F-49D0-8795-419C3E482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63BE-741C-43B8-A5F3-A5767E20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F2546-8A00-498A-92C3-CEF786EFB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200110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中层管理者培训案例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中层管理者的能力要求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中层管理者培训案例分析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中层管理者培训的未来发展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中层管理者的角色与职责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中层管理者是组织结构中的中间层级，位于高层管理者和基层员工之间，起到承上启下的作用。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中层管理者通常负责制定具体计划、组织协调和实施工作，以达成组织的目标和战略。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528" b="952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中层管理者需要具备领导、沟通、协调和决策等能力，以有效地推动组织的运营和发展。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中层管理者的定义与角色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466" r="1446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中层管理者需要协助高层管理者制定具体的实施计划和预算，并根据实际情况进行调整和优化。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制定实施计划和预算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中层管理者需要合理分配和协调资源，确保各项工作得以顺利实施。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中层管理者需要监控项目的进展情况，评估工作效果，及时发现问题并采取措施进行改进。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中层管理者需要关注团队成员的职业发展，提供指导和支持，促进团队整体能力的提升。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培养团队成员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中层管理者的职责与任务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527" b="55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中层管理者与其他层级的关系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与高层管理者的关系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中层管理者需要与高层管理者保持密切的沟通和协作关系，理解并贯彻高层管理者的战略意图和目标。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与基层员工的关系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中层管理者需要关注基层员工的诉求和工作情况，提供指导和支持，促进员工个人能力的提升和职业发展。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与同级中层管理者的关系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中层管理者需要与其他同级中层管理者进行有效的沟通和协作，共同完成组织的各项任务和目标。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中层管理者的能力要求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良好的沟通能力是中层管理者必备的技能之一，能够有效地与上下级沟通，确保信息的准确传递和工作的顺利推进。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中层管理者需要具备良好的口头和书面表达能力，能够清晰地传达自己的想法和意图，同时倾听他人的意见和建议，以达到有效沟通。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领导能力是中层管理者的核心能力之一，能够带领团队朝着目标前进，激发团队成员的潜力，提高整体绩效。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中层管理者需要具备目标设定、指导和评估团队成员的能力，同时能够解决冲突和建立团队凝聚力。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决策能力是中层管理者的关键能力之一，能够在复杂情境下做出明智的决策，以推动组织的持续发展和应对市场的变化。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中层管理者需要具备分析问题、评估风险和机会以及做出合理决策的能力，同时能够承担决策后果。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团队建设能力是中层管理者的必备能力之一，能够建立高效协作的团队，提高团队成员的工作积极性和工作质量。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中层管理者需要了解如何激发团队成员的潜力，促进团队协作，建立积极的团队氛围和有效的沟通机制。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创新能力是中层管理者的重要能力之一，能够不断探索新的思路和方法，推动组织的创新和发展。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中层管理者需要具备创新思维和创新能力，能够发现并抓住新的商业机会，推动产品和服务的创新，提高组织的竞争力和市场地位。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中层管理者培训案例分析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https://d.book118.com/727200110023006025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2024-08-29T13:45:50.315</cp:lastPrinted>
  <dcterms:created xsi:type="dcterms:W3CDTF">2024-08-29T05:45:50Z</dcterms:created>
  <dcterms:modified xsi:type="dcterms:W3CDTF">2024-08-29T05:45:52Z</dcterms:modified>
</cp:coreProperties>
</file>