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D8B00-F962-4317-9DC6-BFDBDA2E2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FA2F6-86EE-40E0-8D13-9FED0EB93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63822-EDE7-4DC6-8121-AE17677F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F47E0-508A-4214-BC7B-1CDE6782C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3A3807-5985-4FC8-92C5-0172066F3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4A935B-D0EF-4E15-8B9E-7853559A7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A48D2C-0349-4A54-AD30-134BCBCC9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805A5-D9C8-480F-9F59-5768875B1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18E81-39E1-4DA5-A394-EF9963A1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4F734-65C9-4C4E-AFE0-741677478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F7B7D-60F8-4249-91E7-46DAB9EBF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201011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电视节目的类型及其栏目形式课件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电视节目类型概述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新闻类节目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综艺类节目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体育类节目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电影和电视剧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电视节目类型概述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新闻类节目是传播信息的重要途径，以报道国内外新闻事件为主要内容。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新闻类节目通常包括时事新闻、政治新闻、社会新闻、经济新闻等，以客观、真实、及时为特点，旨在向观众传递最新信息，满足其对信息的需求。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50" r="21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新闻类节目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综艺类节目是集娱乐、艺术、文化于一体的电视节目类型，旨在满足观众的娱乐需求。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综艺类节目形式多样，包括音乐、舞蹈、戏剧、相声、小品等，以及各种综艺晚会和选秀节目，具有广泛的受众群体。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综艺类节目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1" r="9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体育类节目以传播体育信息、推广体育精神为主要内容，满足观众对体育赛事和体育知识的需求。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体育类节目包括体育新闻、赛事转播、体育知识普及等，涵盖了各类体育项目，如足球、篮球、乒乓球等，是观众了解和参与体育的重要途径。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体育类节目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电影和电视剧是电视节目中的重要类型，以其丰富的情节和多样的表现形式吸引观众。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电影和电视剧涵盖了各种题材和风格，包括剧情片、喜剧片、动作片、爱情片等，以及各种类型的电视剧，如家庭剧、历史剧、科幻剧等，满足了不同观众的审美需求。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电影和电视剧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新闻类节目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时事新闻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报道国内外重大事件、重要政治活动以及国家政策等。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时事新闻节目以国内外政治、经济、社会、文化等领域的重大事件和政策为主，通过现场报道、访谈、评论等形式，向观众传递最新信息，分析事件影响，引导舆论方向。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关注百姓生活，报道与普通民众息息相关的新闻事件。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民生新闻节目以普通百姓为关注对象，报道涉及民生问题的事件，如社会热点、突发事件、生活服务信息等，通过深入调查、现场采访等方式，反映民众诉求，推动问题解决。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民生新闻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提供经济信息，分析市场动态，报道国内外财经领域的新鲜事。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财经新闻节目以经济领域为主要报道内容，包括股市、汇市、商品市场等动态信息，以及企业、行业的发展趋势和政策变化，旨在帮助观众了解经济形势，把握投资机会。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财经新闻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综艺类节目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https://d.book118.com/727201011116006050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2024-09-23T05:14:12.377</cp:lastPrinted>
  <dcterms:created xsi:type="dcterms:W3CDTF">2024-09-22T21:14:12Z</dcterms:created>
  <dcterms:modified xsi:type="dcterms:W3CDTF">2024-09-22T21:14:14Z</dcterms:modified>
</cp:coreProperties>
</file>