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9A0D7-1D5F-4E98-BC67-380A9382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9CEE1-5B0A-4BC5-891D-334B82FF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16BC8-3B2F-4F71-B9B7-6D805450B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6FAD4-2EC5-4B52-A1E1-1CC8F84C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751B4-179C-4B50-93A0-1D47F07DF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1C493-13FB-4EDB-8D56-A7160A864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682B3-3E97-4021-A7CD-ED1D18295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98D99-6841-4E41-AD0D-6837C782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4CFF-4823-4C0D-B7E8-AEE4527F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62750-F7AF-46FD-A70C-6B8CBA7AD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1FE41-C33A-413C-BC52-4E65F66E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201131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2024品牌内容营销发展洞察报告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2024品牌内容营销趋势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品牌内容营销案例分析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时代的到来，品牌内容营销已成为企业提升品牌形象、吸引潜在客户和促进销售的重要手段。本报告旨在深入洞察2024年品牌内容营销的发展趋势，为企业在内容营销策略的制定和执行上提供指导和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通过对行业趋势、竞争格局、消费者行为等方面的深入研究，本报告将分析品牌内容营销在2024年的发展机遇与挑战，帮助企业把握市场先机，提升品牌价值和营销效果。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本报告主要关注2024年品牌内容营销的发展趋势，重点分析内容营销的策略、技术、渠道等方面的变化。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本报告的数据和信息主要来源于市场研究、行业报告、企业公开资料等，可能存在一定的局限性，请读者在使用时自行甄别。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由于市场环境、消费者需求等因素的不断变化，本报告所提供的信息和建议仅供参考，具体实施需结合企业实际情况进行调整。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内容营销是一种通过创造和分发有价值、有品牌相关的内容来吸引和保留消费者的营销策略。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内容营销具有长期性、连贯性、定制化、多渠道性和互动性的特点，能够有效地建立品牌认知、提升品牌形象和促进销售。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通过提供有价值的内容，与消费者建立深度联系，提高品牌忠诚度。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高质量的内容能够吸引更多的关注和分享，从而提高品牌知名度。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通过内容营销，可以有效地引导消费者了解产品，激发购买欲望，促进销售。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内容营销起源于20世纪90年代，随着互联网的发展而逐渐兴起。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随着社交媒体、移动互联网和大数据技术的快速发展，内容营销的形式和手段不断丰富和创新。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2024品牌内容营销趋势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随着消费者需求的多样化，个性化内容营销逐渐成为品牌关注的焦点。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个性化内容营销是指根据目标受众的特点和需求，定制具有针对性的内容，以提升品牌知名度和销售效果。这种营销方式注重消费者的个性化需求，通过数据分析和精准定位，实现更高效的营销传播。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个性化内容营销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短视频凭借其直观、生动的特点，成为品牌内容营销的新宠。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短视频内容营销利用短视频平台如抖音、快手等进行品牌宣传和产品展示，通过创意短视频的制作和推广，吸引目标受众的关注和互动。短视频能够直观地展示产品特点和优势，提高品牌知名度和用户粘性。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短视频内容营销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https://d.book118.com/727201131155006030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2024-09-02T16:00:45.691</cp:lastPrinted>
  <dcterms:created xsi:type="dcterms:W3CDTF">2024-09-02T08:00:45Z</dcterms:created>
  <dcterms:modified xsi:type="dcterms:W3CDTF">2024-09-02T08:00:47Z</dcterms:modified>
</cp:coreProperties>
</file>