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6DAA3-572E-4A0D-8364-4B68DE994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196DA-CB8E-4E3C-852A-9A7DBAC3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10D39-1932-47CC-9B3D-3D403CB0D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E0456-49CA-4FA2-AD57-BBD6859C7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F52086-0E38-423E-9915-90FC6BE3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A2FA9-4275-445F-AF91-D5305594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8E793E-3B97-4A5F-B44C-42504CC0D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D6A85-024D-4787-A73D-5FB9B4014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F5EE0-8875-49A3-8CEB-36FB72635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DE6A2-3061-4AEF-BA86-13AE530B2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CAC46-3319-4BFA-BA84-B7423175B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2030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脑溢血手术康复护理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脑溢血概述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手术后的恢复阶段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康复护理的注意事项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脑溢血概述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05" r="246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724" r="347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50" r="299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脑溢血是指非外伤性脑实质内出血，属于急性脑血管病中的一种。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突发头痛、恶心呕吐、不同程度的意识障碍、偏瘫、失语、感觉障碍等。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高血压、动脉粥样硬化、脑血管畸形、颅内肿瘤等。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高血压、糖尿病、高血脂、吸烟、酗酒、肥胖等。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通过头颅CT或MRI检查可确诊。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手术治疗、药物治疗、康复治疗等。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44" r="16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手术后的恢复阶段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术后初期，密切监测患者的生命体征，包括心率、血压、呼吸等，以及意识状态和肢体活动情况。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控制颅内压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及时清除呼吸道分泌物，保持患者平卧位，头偏向一侧，以防止呕吐物引起窒息。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脑溢血术后易出现颅内压增高，需密切观察病情，遵医嘱使用脱水药物降低颅内压。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术后初期护理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在患者生命体征平稳后，开始进行肢体被动运动和按摩，预防关节僵硬和肌肉萎缩。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肢体功能康复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针对患者的语言和认知障碍，进行有针对性的康复训练，如发音练习、记忆训练等。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语言和认知训练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根据患者的具体情况，制定个性化的饮食和作息计划，保证营养摄入和充足的休息。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调整饮食和作息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术后中期护理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术后后期护理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关注患者的心理状态，给予必要的心理支持和疏导，帮助患者树立康复信心。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回归社会和生活指导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根据患者的康复情况，指导患者逐步恢复日常生活和工作，提供必要的生活技能训练和就业指导。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出院后定期进行复查，评估康复效果，及时调整康复计划。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https://d.book118.com/728002030115006047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2024-09-29T02:51:32.684</cp:lastPrinted>
  <dcterms:created xsi:type="dcterms:W3CDTF">2024-09-28T18:51:32Z</dcterms:created>
  <dcterms:modified xsi:type="dcterms:W3CDTF">2024-09-28T18:51:34Z</dcterms:modified>
</cp:coreProperties>
</file>