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365A-5540-4AA1-9286-50726089E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11E66-6670-431E-A40D-4F0428022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4AF94-6473-45BF-B6B4-5AD0ECAC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25509-711B-4804-969E-68A436EF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F31CE-CACD-4599-98DC-FBE44D8D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637BD-D930-4B98-A6E1-37A8E450D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D38ED-98F7-4A33-9308-2C291550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45173-C9D9-4DD7-8DC5-4CE8416E4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CEB4E-E770-41BC-8B46-C19A17C3F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22405-F0C1-46FA-AA2D-8FC4D6EC5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63849-ABAB-456E-901E-F7FCF1484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21371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医疗仪器原理学习手册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常见医疗仪器介绍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医疗仪器的操作与维护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医疗仪器在医学领域的应用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医疗仪器是指用于预防、诊断、治疗、缓解人类疾病、损伤或残疾的设备、器具、器材、材料或其他物品。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根据其使用目的和方式，医疗仪器可分为诊断仪器、治疗仪器、辅助仪器等。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古代医疗仪器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如针灸针、拔罐器等，基于经验和传统医学理论。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近代医疗仪器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如听诊器、血压计等，开始运用科学技术和医学理论。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现代医疗仪器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如CT、MRI等，高度集成化、智能化，运用先进的医学成像和诊断技术。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如超声诊断仪、心电图机等，用于检测和分析患者生理参数和病理变化。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诊断领域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如激光治疗仪、血液透析机等，用于治疗疾病或缓解症状。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治疗领域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如助听器、矫形器等，用于帮助患者恢复或提高身体功能。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康复领域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如健康监测仪、健身器材等，用于监测健康状况和促进健康生活方式。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预防保健领域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医疗仪器的应用领域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医疗仪器基本原理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医疗仪器中常利用光的反射和折射原理，如显微镜、内窥镜等，通过改变光路实现对人体内部结构的观察。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光的反射和折射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利用光的干涉和衍射原理，可以制造如激光干涉仪、光谱分析仪等高精度测量仪器。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光的干涉和衍射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医疗仪器中的光电传感器、光电倍增管等利用光电效应原理，将光信号转换为电信号进行处理。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光电效应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心电图机、脑电图机等医疗仪器通过测量生物体内的电信号，了解生物体的生理状态。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生物电信号测量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电刺激治疗仪通过向生物体施加电流或电压，改变生物体的生理状态，达到治疗目的。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利用生物组织与器官的电特性差异，通过测量体表电位分布，重建生物体内部结构的电阻抗成像技术。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电阻抗成像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磁学原理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核磁共振成像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利用强磁场和射频脉冲，使人体内的氢原子核发生共振并产生信号，通过接收和处理这些信号，重建人体内部结构图像。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磁刺激治疗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通过向人体施加磁场或磁脉冲，改变人体内的生理过程，达到治疗目的。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生物磁测量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利用生物体内的磁性物质产生的磁场变化，了解生物体的生理状态。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利用红外热像仪等设备，测量人体表面的温度分布，了解人体内部的生理状态。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热成像技术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热疗技术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热电偶测温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通过向人体施加热量，改变人体内的生理过程，达到治疗目的。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利用热电偶测量人体内的温度，了解人体内的生理状态。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热学原理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常见医疗仪器介绍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利用X射线的穿透性，对人体内部结构进行成像，用于诊断骨折、肺部疾病等。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CT扫描仪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通过X射线旋转扫描人体，获取多层面图像，用于诊断肿瘤、脑部疾病等。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MRI扫描仪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利用强磁场和射频脉冲，对人体内部结构和功能进行成像，用于诊断神经系统、关节等疾病。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超声诊断仪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利用超声波在人体内的反射和传播，获取人体内部结构和血流信息，用于诊断心脏病、肝病等。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诊断类医疗仪器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产生高能X射线和电子线，用于治疗癌症等恶性肿瘤。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直线加速器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利用伽马射线的高能量，对肿瘤进行精确照射，达到治疗目的。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伽马刀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利用激光的高能量和单色性，对病变组织进行照射，用于治疗眼科、皮肤科等疾病。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提供高压氧环境，促进人体组织对氧的吸收和利用，用于治疗缺血缺氧性疾病。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高压氧舱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治疗类医疗仪器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体外循环机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辅助类医疗仪器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记录心脏电活动随时间变化的图形，用于评估心脏功能和诊断心律失常等。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提供机械通气支持，维持患者呼吸道通畅和氧合，用于治疗呼吸衰竭等疾病。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模拟肾脏功能，清除患者血液中的代谢废物和多余水分，用于治疗肾功能衰竭等疾病。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在心脏手术等过程中，暂时替代心脏功能，维持患者血液循环。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https://d.book118.com/728002137124006037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2024-09-17T19:26:42.397</cp:lastPrinted>
  <dcterms:created xsi:type="dcterms:W3CDTF">2024-09-17T11:26:42Z</dcterms:created>
  <dcterms:modified xsi:type="dcterms:W3CDTF">2024-09-17T11:26:44Z</dcterms:modified>
</cp:coreProperties>
</file>