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9C72E-9453-4568-908B-BA28737B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30C12-9485-49EC-A39A-71761A98D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5FAF2-D674-45CC-8FF4-52EF4DC2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D53E7-2C68-4C7D-8FF6-E484D31F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5D4B9-D5A4-4B2C-94DC-DABE7DC5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F98EA-288C-4700-AC2A-549528111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DEB5D-5732-4D81-9FC7-CDFBDE4E7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08396-57E8-4354-8764-75AD9E332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3F032-0D4E-4658-B536-282648A4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C24CF-DDD0-4B79-A903-98E1DD91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45002-A50B-4DBF-BAAB-6FC7F2D24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3001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护理质量安全与患者术后监护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患者术后监护的重要性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护理质量安全与患者术后监护的关系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提高护理质量安全与患者术后监护水平的措施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167" b="181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促进医疗质量持续改进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通过术后监护的数据分析和反馈，发现护理过程中存在的问题和不足，为医疗质量的持续改进提供依据。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提高护理质量和安全水平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通过加强术后监护，确保患者得到及时、有效的护理，降低并发症和死亡率，提高患者满意度。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术后患者基本情况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包括患者年龄、性别、手术类型、麻醉方式等基本信息。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术后监护措施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包括心电监护、呼吸监护、体温监护、疼痛评估等护理措施。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护理质量和安全指标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包括术后感染率、压疮发生率、跌倒坠床率、非计划拔管率等护理质量和安全指标。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分析术后监护过程中存在的问题和不足，提出相应的改进措施和建议。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884" b="1988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护理质量安全是医疗质量的重要组成部分，它涉及到护理工作的各个方面，包括护理技术、护理管理、护理教育等。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护理质量安全是指医疗机构在护理过程中，采取必要的措施和管理手段，确保患者得到安全、有效、及时、人文的护理服务，防止和减少医疗护理差错和纠纷的发生。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护理质量安全直接关系到患者的生命安全和身体健康，是医疗机构最基本、最重要的职责之一。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优质的护理服务能够提高医疗效果，促进患者康复，减少并发症和死亡率。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维护医疗机构声誉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护理质量安全是医疗机构形象和信誉的重要体现，对于提高医院竞争力和社会认可度具有重要意义。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目前，我国护理质量安全总体水平不断提高，但仍存在一些问题和挑战，如护理人力资源不足、护理技术和管理水平参差不齐、患者安全意识不强等。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随着医疗技术的不断发展和患者需求的不断提高，护理质量安全面临着新的挑战，如如何加强护理人员的培训和教育、如何完善护理管理制度和流程、如何提高患者参与度和满意度等。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患者术后监护的重要性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术后监护是指在患者完成手术后，医护人员对患者进行的一系列观察、评估和护理措施，以确保患者的生命安全和促进康复。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术后监护的主要目的是及时发现并处理可能出现的并发症，预防病情恶化，促进患者尽快康复。同时，通过对患者的密切观察，医护人员可以了解患者的病情变化，为后续治疗提供重要依据。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术后监护的定义和目的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在手术后，医护人员需要对患者进行全面的评估，包括生命体征、意识状态、疼痛程度、伤口情况等。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根据患者的评估结果，医护人员需要制定相应的监护计划，包括监测频率、护理措施、药物治疗等。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制定监护计划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术后监护的流程和注意事项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医护人员需要按照监护计划，对患者进行密切的观察和护理，包括监测生命体征、保持呼吸道通畅、预防并发症等。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实施监护措施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医护人员需要详细记录患者的病情变化和护理措施，并与接班医护人员进行交接，确保患者得到连续、有效的监护。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记录与交接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术后监护的流程和注意事项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902" b="390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术后患者可能出现呼吸困难的情况，医护人员需要及时采取措施保持呼吸道通畅，如吸氧、吸痰等。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术后患者容易出现感染、出血等并发症，医护人员需要采取相应的预防措施，如定期更换敷料、保持伤口清洁等。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术后疼痛是常见的问题，医护人员需要根据患者的疼痛程度，采取相应的止痛措施，如药物治疗、物理疗法等。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术后监护的流程和注意事项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https://d.book118.com/728003001114006030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2024-09-07T07:22:43.313</cp:lastPrinted>
  <dcterms:created xsi:type="dcterms:W3CDTF">2024-09-06T23:22:43Z</dcterms:created>
  <dcterms:modified xsi:type="dcterms:W3CDTF">2024-09-06T23:22:45Z</dcterms:modified>
</cp:coreProperties>
</file>