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F8E8C-C2AB-4F57-8927-C41CCA904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5AA53-5382-4CC2-AB93-17B627347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7E695-FFF5-4B75-8E8D-5A525EFE0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BD676-1900-4DB4-A4E4-60482FE6D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8CADB8-10B9-42E0-9289-CCE0A804A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69475-24BC-4FC5-934F-C293B80E3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E87875-4F24-44DA-9C85-8E425F447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B3B52-D231-4938-B7C3-6974FFC19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63138-E8C3-4884-A217-7B36035C8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4DC7B-9E0A-4B50-8B28-1107F0494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67CF3-B0B2-47AA-AC8F-6F199FA25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3077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宽带接入之华为ma设备课件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华为MA设备概述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华为MA设备的核心功能与技术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华为MA设备的组网方案与部署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华为MA设备的优势与案例分析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华为MA设备的未来展望与挑战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华为MA设备概述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MA设备的定义与特点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MA设备是媒体接入设备，主要负责将用户设备接入到宽带网络中，实现数据的传输和共享。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MA设备具有高带宽、低延迟、稳定性强、安全性高等特点，能够满足用户对于高速、可靠的网络接入需求。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MA设备作为宽带接入的核心设备，能够提供高速的数据传输速率，满足用户对于高清视频、大型游戏等高带宽应用的需求。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实现高速接入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MA设备具有强大的数据处理能力，能够优化网络性能，减少网络拥堵和延迟，提升用户的使用体验。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提升网络质量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华为MA设备采用先进的安全技术，能够保护用户隐私，防止网络攻击和数据泄露，确保网络安全可靠。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保障网络安全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MA设备在宽带接入中的重要性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华为MA设备经历了从模拟到数字、从窄带到宽带的发展过程，不断提升技术水平和性能。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华为MA设备将朝着更高带宽、更低延迟、更智能化、更安全化的方向发展，以满足用户对于更加优质、高效的网络接入服务的需求。同时，随着5G、物联网等新技术的普及和应用，华为MA设备将进一步拓展应用场景，提升网络连接的品质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MA设备的发展历程与趋势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华为MA设备的核心功能与技术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https://d.book118.com/728003077017006027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2024-09-04T18:05:14.823</cp:lastPrinted>
  <dcterms:created xsi:type="dcterms:W3CDTF">2024-09-04T10:05:14Z</dcterms:created>
  <dcterms:modified xsi:type="dcterms:W3CDTF">2024-09-04T10:05:16Z</dcterms:modified>
</cp:coreProperties>
</file>