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D86E8-88AA-4ACF-A35E-C8A138BFB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3E63A-77B6-4EB9-9A8F-D5D419881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CFEAD-2EDE-42A8-A0AE-DE5378602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9510B-9DCF-4A67-9E2E-C68454B6B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C48621-868D-491B-98A2-8F5A138F6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E4A5C8-F1EF-42FD-BA6C-FAE52C1E4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34A6B-E35C-4625-91AC-DB04119B9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637DA-0F24-4A73-B4E7-F9B578CE3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E6B40-ECB4-412F-84D3-5854885BE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07B5A-8CD4-41E1-B9BC-675B77851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69BAC-8620-4522-8ABF-BE262EA66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04023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人力资源规划基础知识培训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人力资源需求预测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人力资源供给预测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人力资源供需平衡策略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人力资源规划的实施与监控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人力资源规划的挑战与对策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人力资源规划概述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人力资源规划是企业为实现战略目标，预测未来人力资源需求并制定相应措施的过程。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确保企业在需要的时间和岗位上获得合适数量和质量的员工，以支持企业战略目标的实现。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通过人力资源规划，企业可以预测和适应市场变化，确保人力资源策略与企业战略保持一致。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适应企业战略发展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合理规划人力资源，有助于降低人力成本，提高员工工作效率和满意度。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有效的人力资源规划有助于企业吸引和留住优秀人才，从而提升企业的整体竞争力。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人力资源规划的原则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人力资源规划应与企业战略紧密结合，确保人力资源策略支持企业战略目标的实现。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人力资源规划应全面考虑企业内外环境因素，确保各项人力资源政策相互协调、形成合力。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规划应具有预见性，充分考虑未来市场变化和企业发展需求，提前制定应对措施。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规划应具有一定的弹性，能够根据实际情况进行调整和优化，以适应不断变化的市场环境和企业需求。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人力资源需求预测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根据历史数据，运用数学方法预测未来人力资源需求趋势。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通过计算特定比率（如员工与业务量之比）来预测人力资源需求。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比率分析法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运用统计学原理，建立数学模型，分析自变量与因变量之间的关系，进而预测人力资源需求。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明确预测目标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确定需要预测的人力资源类型、数量和时间范围。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收集与预测目标相关的历史数据、市场数据、政策数据等。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选择预测方法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根据数据特点和预测目标，选择合适的预测方法。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建立预测模型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运用选定的预测方法，建立数学模型或统计模型。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进行预测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运用模型进行预测，得出未来人力资源需求的预测结果。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评估和调整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对预测结果进行评估，根据需要进行调整和优化。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及时更新和调整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随着时间和环境的变化，需要及时更新和调整预测模型和结果。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考虑外部因素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在进行人力资源需求预测时，需要考虑政策变化、市场波动等外部因素的影响。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模型的有效性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建立的预测模型需要经过验证和测试，确保其准确性和有效性。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确保收集的数据准确、完整、可靠，避免数据失真或遗漏。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预测方法的适用性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不同的预测方法适用于不同的场景和数据类型，需要根据实际情况进行选择。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人力资源供给预测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记录员工的教育水平、培训背景、资格证书、工作经验、技能特长等信息，为预测提供数据基础。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技能清单法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通过职位分析，确定各职位可能的人员流动率，然后预测未来的人员需求。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人员替换法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基于过去人员变动的规律，预测未来人员变动的趋势。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马尔可夫模型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供给预测的方法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明确预测的具体目标，如未来一段时间内的人员需求、人员结构变化等。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确定预测目标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对预测结果进行评估，如果与实际情况有较大出入，需要对预测方法或参数进行调整，重新进行预测。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收集与预测目标相关的历史数据，如员工流动率、招聘周期、培训成本等。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根据预测目标和数据的特征，选择合适的预测方法。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选择预测方法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利用选定的方法，对数据进行处理和分析，得出预测结果。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供给预测的步骤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https://d.book118.com/728004023031006035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2024-09-13T22:07:15.060</cp:lastPrinted>
  <dcterms:created xsi:type="dcterms:W3CDTF">2024-09-13T14:07:15Z</dcterms:created>
  <dcterms:modified xsi:type="dcterms:W3CDTF">2024-09-13T14:07:17Z</dcterms:modified>
</cp:coreProperties>
</file>