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13579-B739-4A7C-9C0D-9A6B3600A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1F0FC2-9141-4E78-A7F1-F27A4524D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74B07-0419-439F-A6CA-E70C809B8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FA546E-7569-446F-871C-EEDB4999C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639A54-E67C-41E3-BA82-5A85E5588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F21563-8D52-44D4-9282-C142273D3A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D12AA8-E703-4F87-B0C7-D38BCF2A9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A852AD-DEBF-4934-8D77-B366FE4B1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BD355A-17A3-4C0C-80BC-713C76140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2043C0-98D4-4C17-ABC1-97D49D776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572F9E-7F93-40EE-A713-6A2548AB2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0403405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临床护理异常事件培训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临床护理异常事件概述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临床护理异常事件培训内容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临床护理异常事件应对流程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临床护理异常事件预防措施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临床护理异常事件案例分享与启示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临床护理异常事件概述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81" r="324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临床护理异常事件是指在临床护理过程中发生的意外事件，可能导致患者伤害或死亡。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根据事件的性质和影响程度，临床护理异常事件可分为医疗差错、护理差错、意外事件等。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83" b="38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临床护理异常事件的发生原因主要包括医护人员工作失误、制度执行不力、设备故障、患者自身因素等。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临床护理异常事件可能对患者的生命安全、身心健康造成严重损害，同时也会对医院声誉和医疗质量产生负面影响。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发生原因与影响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通过加强培训、提高医护人员意识和技能、完善制度建设等措施，可以有效预防临床护理异常事件的发生。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一旦发生临床护理异常事件，及时、正确的应对措施对于减轻患者伤害、降低不良影响至关重要。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34" b="5534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预防与应对的重要性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临床护理异常事件培训内容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357" b="1335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理论知识培训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异常事件定义与分类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详细解释异常事件的定义、分类及发生原因，使护理人员对异常事件有清晰的认识。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法律法规与规章制度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强调国家及地方相关法律法规，确保护理人员了解在处理异常事件时应遵循的规章制度。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风险评估与防范措施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教授风险评估方法，以及针对不同风险级别的防范措施，提高护理人员对风险的预判和应对能力。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针对常见紧急情况，如心脏骤停、呼吸困难等，进行急救技能培训，确保护理人员能够迅速采取有效措施。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急救技能培训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培养护理人员在处理异常事件时的沟通能力和团队协作精神，提高应对效率。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沟通与协作技能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通过模拟演练等方式，使护理人员熟悉紧急情况处理流程，明确各自职责，确保在紧急情况下能够迅速、准确地采取行动。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紧急情况处理流程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实践技能培训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收集并分享临床护理中发生的典型异常事件案例，使护理人员从中吸取经验教训。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典型案例分享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讨论与反思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833" r="14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针对具体案例进行深入分析，探讨事件发生的原因、处理过程中的得失以及如何改进。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鼓励护理人员发表意见、交流心得，共同反思并总结经验教训，提高应对异常事件的能力。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案例分析与讨论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临床护理异常事件应对流程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及时报告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一旦发现异常，护理人员应立即向相关部门或上级报告，确保问题得到及时处理。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发现异常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护理人员在日常工作中要保持高度警觉，及时发现异常情况，如病人病情突变、设备故障等。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记录细节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护理人员应对异常事件进行详细记录，包括事件发生的时间、地点、涉及人员、症状等信息，为后续分析提供依据。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发现与报告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https://d.book118.com/728004034050006027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2024-09-05T04:43:12.567</cp:lastPrinted>
  <dcterms:created xsi:type="dcterms:W3CDTF">2024-09-04T20:43:12Z</dcterms:created>
  <dcterms:modified xsi:type="dcterms:W3CDTF">2024-09-04T20:43:14Z</dcterms:modified>
</cp:coreProperties>
</file>