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431EE-B252-413D-A8EC-5CFDFEAB6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00FE0-896C-435E-8AA1-B4A4BCC5E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B2D55-4B52-49EC-9E0A-640363506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163F06-E46E-4E49-9970-B3321B69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C9912-92A7-4A9F-B221-DD6CF2B7D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EDAC6D-1E47-4883-AB87-D273B1F42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C9580E-FAA4-4E10-A5B5-533DE483F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7ADE33-414F-4BE3-B2F8-E6E0EF173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4D557F-2568-4BA5-A1AE-9928A60AC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76A0B-AE6D-4384-8F83-50E8BBF8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F77F7-FF9B-4856-A07D-37B513CB0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0404411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分级护理检查分析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分级护理检查内容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分级护理检查结果分析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分级护理质量持续改进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分级护理实践案例分享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分级护理是指根据患者的病情轻重、自理能力、心理状况等因素，将患者分为不同级别，并按照级别提供相应的护理服务。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分级护理的目的是确保患者得到科学、合理、有效的护理，提高患者的治疗效果和生活质量。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分级护理的分类和标准由国家卫生行政部门制定，常见的分级护理标准包括特级护理、一级护理、二级护理、三级护理等。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根据患者的病情和自理能力，提供相应的护理服务，确保患者得到科学、合理、有效的护理。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提高患者的治疗效果和生活质量，减少并发症的发生，降低医疗成本。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特级护理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一级护理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二级护理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三级护理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分级护理的分类和标准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适用于病情危重、需要严密监测和观察的患者，如严重创伤、大手术后等。特级护理要求每小时记录患者情况，提供24小时不间断的护理服务。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适用于病情较重、生活不能自理的患者，如瘫痪、昏迷等。一级护理要求每2小时记录患者情况，提供24小时不间断的护理服务。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适用于病情较轻、生活基本自理的患者，如慢性疾病等。二级护理要求每3小时记录患者情况，提供定时记录和评估服务。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适用于病情稳定、生活完全自理的患者，如康复期患者等。三级护理要求每日记录患者情况，提供定时记录和评估服务。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分级护理检查内容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396" b="33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基础护理检查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基础护理操作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检查护士是否熟练掌握基础护理操作技能，如更换床单、口腔护理、皮肤护理等。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患者安全与舒适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评估护士是否关注患者的安全与舒适，如预防跌倒、压疮等。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患者沟通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检查护士与患者的沟通情况，包括是否能够及时、准确地回答患者的问题，以及是否能够给予患者必要的健康教育。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评估护士在专科护理方面的技能水平，如心肺复苏、急救技能等。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专科护理技能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专科疾病知识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检查护士对专科疾病知识的掌握程度，如糖尿病、高血压等慢性病的护理要点。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评估护士在专科护理操作方面的熟练程度，如特殊管道护理、呼吸机使用等。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检查护士的护理记录是否及时、准确、完整，包括患者病情变化、护理措施及效果评价等。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评估护士的交接班记录是否规范，包括患者信息、病情状况、特殊事项等。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交接班记录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检查护士是否严格按照医嘱执行相关操作，并准确记录。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医嘱执行情况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护理文书检查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评估护士的职业素养，包括责任心、同情心、爱心等。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检查护士的服务态度，是否热情、耐心、细致地对待患者。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评估护士的行为规范，如着装、语言、举止等是否符合医院要求。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护士素质与行为规范检查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分级护理检查结果分析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https://d.book118.com/728004044112006025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2024-09-02T11:52:50.520</cp:lastPrinted>
  <dcterms:created xsi:type="dcterms:W3CDTF">2024-09-02T03:52:50Z</dcterms:created>
  <dcterms:modified xsi:type="dcterms:W3CDTF">2024-09-02T03:52:52Z</dcterms:modified>
</cp:coreProperties>
</file>