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E234B-0590-44E0-B8FA-9ABFA0CC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439D1-2B2F-46D4-8CFC-10F7376A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17CC4-04C8-40C4-A963-8541CBA77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0F52C-44D0-4671-A7FA-153D17C7D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34D07-2B3F-436A-A0F0-35E16670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E0A51-920C-4758-B22F-EBBE765A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9DF15-86D5-483E-AF34-8FF5091A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E2474-E51E-4E67-857D-11800F78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9BC8C-041B-4F41-860D-465BC5D4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D238A-E7F8-419B-BA27-0B6DA66C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6F537-AE35-4FAB-B00D-5E8222A2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0461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复方芦丁片的生产工艺优化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复方芦丁片生产工艺流程分析
 原辅材料质量控制标准的优化
 提取工艺参数优化
 工艺流程改进措施的研究
 质量控制体系的完善
 生产成本的合理控制措施
 复方芦丁片质量标准的提高
 复方芦丁片生产工艺的安全性提高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复方芦丁片生产工艺流程分析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复方芦丁片的生产工艺优化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复方芦丁片生产工艺流程分析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复方芦丁片生产工艺流程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芦丁的提取：</a:t>
            </a:r>
          </a:p>
          <a:p>
            <a:r>
              <a:t>  - 原料处理：复方芦丁片以 rutin 为主要活性成分，通常从荞麦、决明子等天然植物中提取。</a:t>
            </a:r>
          </a:p>
          <a:p>
            <a:r>
              <a:t>  - 溶剂提取：将植物原料与适当的溶剂（如乙醇、水）混合，通过浸提、渗漉、超声波等方法提取 rutin。</a:t>
            </a:r>
          </a:p>
          <a:p>
            <a:r>
              <a:t>  - 浓缩分离：将提取液浓缩，去除溶剂，得到浓缩提取物。</a:t>
            </a:r>
          </a:p>
          <a:p>
            <a:r>
              <a:t>  - 纯化结晶：对浓缩提取物进行结晶，进一步去除杂质，得到纯净的 rutin。</a:t>
            </a:r>
          </a:p>
          <a:p>
            <a:r>
              <a:t>2. 辅料的制备：</a:t>
            </a:r>
          </a:p>
          <a:p>
            <a:r>
              <a:t>  - 辅料的选择：根据复方芦丁片的配方要求，选择合适的辅料，如微晶纤维素、淀粉、糊精等。</a:t>
            </a:r>
          </a:p>
          <a:p>
            <a:r>
              <a:t>  - 辅料的处理：将辅料粉碎、过筛，使其粒度均匀，符合工艺要求。</a:t>
            </a:r>
          </a:p>
          <a:p>
            <a:r>
              <a:t>3. 复方芦丁片的制粒：</a:t>
            </a:r>
          </a:p>
          <a:p>
            <a:r>
              <a:t>  - 混合：将 rutin 与辅料按照一定的比例混合均匀，形成粉料混合物。</a:t>
            </a:r>
          </a:p>
          <a:p>
            <a:r>
              <a:t>  - 制粒：利用制粒机将粉料混合物制成颗粒，以改善药物的流动性、压缩性等性质。</a:t>
            </a:r>
          </a:p>
          <a:p>
            <a:r>
              <a:t>4. 复方芦丁片的压片：</a:t>
            </a:r>
          </a:p>
          <a:p>
            <a:r>
              <a:t>  - 压片机选择：根据复方芦丁片的剂量和形状，选择合适的压片机。</a:t>
            </a:r>
          </a:p>
          <a:p>
            <a:r>
              <a:t>  - 压片工艺控制：控制压片机的压力、转速、填充深度等工艺参数，确保压片质量。</a:t>
            </a:r>
          </a:p>
          <a:p>
            <a:r>
              <a:t>5. 复方芦丁片的包衣：</a:t>
            </a:r>
          </a:p>
          <a:p>
            <a:r>
              <a:t>  - 包衣目的：包衣可以掩盖药物的苦味、异味，改善药物的口感，还可以保护药物免受胃液的侵蚀。</a:t>
            </a:r>
          </a:p>
          <a:p>
            <a:r>
              <a:t>  - 包衣材料：常用的包衣材料包括羟丙甲纤维素、聚乙烯吡咯烷酮等。</a:t>
            </a:r>
          </a:p>
          <a:p>
            <a:r>
              <a:t>  - 包衣工艺：将包衣材料与水或有机溶剂混合形成包衣液，然后将复方芦丁片放入包衣机中，通过旋转或振动使包衣液均匀分布在片剂表面，形成包衣层。</a:t>
            </a:r>
          </a:p>
          <a:p>
            <a:r>
              <a:t>6. 复方芦丁片的干燥：</a:t>
            </a:r>
          </a:p>
          <a:p>
            <a:r>
              <a:t>  - 干燥目的：干燥可以去除包衣液中的水分或溶剂，使包衣层固化，提高复方芦丁片的稳定性。</a:t>
            </a:r>
          </a:p>
          <a:p>
            <a:r>
              <a:t>  - 干燥方法：常用的干燥方法包括热风干燥、微波干燥、真空干燥等。</a:t>
            </a:r>
          </a:p>
          <a:p>
            <a:r>
              <a:t>  - 干燥工艺控制：控制干燥温度、时间等工艺参数，确保复方芦丁片的质量。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原辅材料质量控制标准的优化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复方芦丁片的生产工艺优化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原辅材料质量控制标准的优化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原辅材料质量控制标准的制定：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制定符合药品生产要求的原辅材料质量标准，包括原料药、辅料、包材等。</a:t>
            </a:r>
          </a:p>
          <a:p>
            <a:r>
              <a:t>2. 界定原辅材料的质量指标，如含量、纯度、水分、杂质等。</a:t>
            </a:r>
          </a:p>
          <a:p>
            <a:r>
              <a:t>3. 结合生产工艺特点，制定原辅材料的质量控制程序，包括采购、验收、储存、使用等环节。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原辅材料的采购：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选择符合药品生产要求的原辅材料供应商，建立供应商资格审查制度。</a:t>
            </a:r>
          </a:p>
          <a:p>
            <a:r>
              <a:t>2. 建立原辅材料采购计划，确保采购数量充足，质量符合要求。</a:t>
            </a:r>
          </a:p>
          <a:p>
            <a:r>
              <a:t>3. 对原辅材料进行验收，包括外观检查、理化性质检验、微生物检验等。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原辅材料质量控制标准的优化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原辅材料的储存：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建立原辅材料储存区，并按照药品储存要求进行管理，防止原辅材料受潮、变质。</a:t>
            </a:r>
          </a:p>
          <a:p>
            <a:r>
              <a:t>2. 对原辅材料进行定期检查，及时发现质量问题，并采取措施纠正预防。</a:t>
            </a:r>
          </a:p>
          <a:p>
            <a:r>
              <a:t>3. 建立原辅材料批次管理制度，确保原辅材料的可追溯性。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原辅材料的使用：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按照药品生产工艺要求，合理使用原辅材料。</a:t>
            </a:r>
          </a:p>
          <a:p>
            <a:r>
              <a:t>2. 建立原辅材料使用记录制度，确保原辅材料的使用可追溯。</a:t>
            </a:r>
          </a:p>
          <a:p>
            <a:r>
              <a:t>3. 对原辅材料进行定期核对，防止使用不合格的原辅材料。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原辅材料质量控制标准的优化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原辅材料的质量验证：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开展原辅材料的质量验证，包括原料药、辅料、包材等。</a:t>
            </a:r>
          </a:p>
          <a:p>
            <a:r>
              <a:t>2. 评价原辅材料的质量是否符合药品生产要求。</a:t>
            </a:r>
          </a:p>
          <a:p>
            <a:r>
              <a:t>3. 定期更新原辅材料的质量验证报告，确保原辅材料的质量始终符合要求。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原辅材料质量控制体系的建立：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建立完善的原辅材料质量控制体系，包括质量管理制度、质量控制程序、质量检测方法等。</a:t>
            </a:r>
          </a:p>
          <a:p>
            <a:r>
              <a:t>2. 定期对原辅材料质量控制体系进行评价和改进，确保体系的有效性。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提取工艺参数优化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复方芦丁片的生产工艺优化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提取工艺参数优化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提取工艺参数优化：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萃取溶剂的选择与优化：全面考量萃取溶剂的极性、沸点、溶解度、毒性等因素，从安全性、效率性和经济性角度出发，筛选出合适的萃取溶剂，并对其浓度、pH值等参数进行优化，以提高芦丁的提取率和纯度。</a:t>
            </a:r>
          </a:p>
          <a:p>
            <a:r>
              <a:t>2. 萃取温度与时间的影响：根据芦丁的热稳定性和萃取溶剂的挥发性，优化萃取温度和时间，使芦丁能够充分溶解于萃取溶剂中，同时避免芦丁发生降解。此外，还应考虑萃取温度和时间对萃取效率和溶剂消耗量的影响。</a:t>
            </a:r>
          </a:p>
          <a:p>
            <a:r>
              <a:t>3. 萃取次数与提取率的关系：研究萃取次数与芦丁提取率之间的关系，确定最佳萃取次数以尽可能提高芦丁的提取率，同时兼顾萃取成本和效率。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萃取工艺模拟与优化：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萃取工艺模拟：利用计算机模拟技术建立萃取工艺模型，模拟萃取过程的各个环节，预测萃取效率、产品质量等指标，为萃取工艺参数优化提供理论基础。</a:t>
            </a:r>
          </a:p>
          <a:p>
            <a:r>
              <a:t>2. 优化方法的选择与应用：根据萃取工艺的具体情况，选择合适的优化方法，如响应面法、遗传算法、粒子群算法等，对萃取工艺参数进行优化，以获得最佳的萃取工艺条件。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工艺流程改进措施的研究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复方芦丁片的生产工艺优化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工艺流程改进措施的研究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工艺参数优化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对复方芦丁片生产工艺中的关键参数进行优化，包括原料配比、反应温度、反应时间、搅拌速度等。</a:t>
            </a:r>
          </a:p>
          <a:p>
            <a:r>
              <a:t>2. 通过正交试验、响应面法等统计学方法，确定最佳工艺参数，以提高复方芦丁片的质量和产量。</a:t>
            </a:r>
          </a:p>
          <a:p>
            <a:r>
              <a:t>3. 利用计算机模拟技术，建立复方芦丁片生产工艺模型，对工艺参数进行优化，减少实验次数，缩短优化时间。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原料预处理技术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对复方芦丁片生产中使用的原料进行预处理，以提高原料的质量和活性。</a:t>
            </a:r>
          </a:p>
          <a:p>
            <a:r>
              <a:t>2. 常用的原料预处理技术包括清洗、干燥、粉碎、提取等。</a:t>
            </a:r>
          </a:p>
          <a:p>
            <a:r>
              <a:t>3. 通过优化原料预处理工艺，可以提高复方芦丁片的质量和产量，降低生产成本。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工艺流程改进措施的研究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反应工艺改进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对复方芦丁片生产中的反应工艺进行改进，以提高反应效率和产品质量。</a:t>
            </a:r>
          </a:p>
          <a:p>
            <a:r>
              <a:t>2. 常用的反应工艺改进技术包括优化反应温度、反应时间、搅拌速度、催化剂用量等。</a:t>
            </a:r>
          </a:p>
          <a:p>
            <a:r>
              <a:t>3. 通过优化反应工艺，可以提高复方芦丁片的质量和产量，降低生产成本。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分离纯化技术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对复方芦丁片生产中的分离纯化工艺进行改进，以提高产品的纯度和质量。</a:t>
            </a:r>
          </a:p>
          <a:p>
            <a:r>
              <a:t>2. 常用的分离纯化技术包括结晶、过滤、离心、干燥等。</a:t>
            </a:r>
          </a:p>
          <a:p>
            <a:r>
              <a:t>3. 通过优化分离纯化工艺，可以提高复方芦丁片的纯度和质量，降低生产成本。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工艺流程改进措施的研究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对复方芦丁片生产中的质量控制进行改进，以确保产品的质量和安全性。</a:t>
            </a:r>
          </a:p>
          <a:p>
            <a:r>
              <a:t>2. 常用的质量控制技术包括原料检验、过程控制、成品检验等。</a:t>
            </a:r>
          </a:p>
          <a:p>
            <a:r>
              <a:t>3. 通过优化质量控制工艺，可以确保复方芦丁片的质量和安全性，提高产品质量稳定性。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自动化控制技术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对复方芦丁片生产过程进行自动化控制，以提高生产效率和产品质量。</a:t>
            </a:r>
          </a:p>
          <a:p>
            <a:r>
              <a:t>2. 常用的自动化控制技术包括PLC控制、DCS控制、MES系统等。</a:t>
            </a:r>
          </a:p>
          <a:p>
            <a:r>
              <a:t>3. 通过自动化控制，可以提高复方芦丁片的生产效率和产品质量，降低生产成本。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https://d.book118.com/728004046136006037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复方芦丁片生产工艺流程分析</vt:lpstr>
      <vt:lpstr> 复方芦丁片生产工艺流程分析</vt:lpstr>
      <vt:lpstr> 原辅材料质量控制标准的优化</vt:lpstr>
      <vt:lpstr> 原辅材料质量控制标准的优化</vt:lpstr>
      <vt:lpstr> 原辅材料质量控制标准的优化</vt:lpstr>
      <vt:lpstr> 原辅材料质量控制标准的优化</vt:lpstr>
      <vt:lpstr> 提取工艺参数优化</vt:lpstr>
      <vt:lpstr> 提取工艺参数优化</vt:lpstr>
      <vt:lpstr> 工艺流程改进措施的研究</vt:lpstr>
      <vt:lpstr> 工艺流程改进措施的研究</vt:lpstr>
      <vt:lpstr> 工艺流程改进措施的研究</vt:lpstr>
      <vt:lpstr> 工艺流程改进措施的研究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2024-09-18T00:09:59.176</cp:lastPrinted>
  <dcterms:created xsi:type="dcterms:W3CDTF">2024-09-17T16:09:59Z</dcterms:created>
  <dcterms:modified xsi:type="dcterms:W3CDTF">2024-09-17T16:10:01Z</dcterms:modified>
</cp:coreProperties>
</file>