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C5D27-079C-4181-87CD-55BB61CFF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BEAF2-EE17-40F0-8CDE-322EC4FE9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4317B-9B1C-4E1D-8F1D-5B82C4DB0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C1BF2-C08E-4C55-BFF5-8B718CA40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1E5545-AF95-4A15-8873-C10E1D519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20405-2090-4A60-8809-8EC5DCDB5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FD4F3-627A-4EEF-B95E-73C89A86C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02964-1A57-468A-B005-43EA574F9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F9CFD4-F9D0-4C67-8456-47D2010F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2BCAB-32CC-4F5F-95A8-CAA4F767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9E19C-3733-48C1-8DCB-A3FBC751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07612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岗位风险因素辨识与控制\n## 1.岗位风险因素的基本概念与重要性\n### 1.1岗位风险因素的定义与分类\n### 1.2岗位风险因素辨识的意义和作用\n### 1.3岗位风险控制的重要性及影响\n## 2.岗位风险因素辨识的方法与技巧\n### 2.1收集与分析岗位信息\n### 2.2识别岗位风险因素的方法\n### 2.3运用风险评估工具与技术\n## 3.岗位风险控制措施的制定与实施\n### 3.1制定岗位风险控制计划\n### 3.2采取有效的风险控制措施\n### 3.3监控岗位风险控制效果\n## 4.岗位风险管理的持续改进与优化\n### 4.1评估岗位风险管理效果\n### 4.2持续改进岗位风险控制措施\n### 4.3提高员工岗位风险意识与能力\n## 5.案例分析：岗位风险因素辨识与控制实践\n### 5.1案例一：某企业岗位风险因素辨识与控制\n### 5.2案例二：某事业单位岗位风险因素辨识与控制\n### 5.3案例三：某政府部门岗位风险因素辨识与控制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岗位风险因素辨识与控制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岗位风险因素的基本概念与重要性</a:t>
            </a:r>
            <a:endParaRPr/>
          </a:p>
        </p:txBody>
      </p:sp>
      <p:sp>
        <p:nvSpPr>
          <p:cNvPr id="12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岗位风险因素的定义与分类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5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岗位风险因素是指与岗位相关的可能导致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工作事故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职业伤害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的风险因素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按来源分类：包括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内部风险因素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（如设备故障、工作环境不良等）和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外部风险因素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（如法律法规变化、市场波动等）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按性质分类：包括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物理风险因素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（如噪音、粉尘等）和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心理风险因素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（如工作压力、人际关系等）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岗位风险因素辨识是识别、评估和管理这些风险因素的过程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辨识岗位风险因素有助于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预防工作事故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降低职业伤害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的发生概率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有助于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提高工作效率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保障员工健康</a:t>
            </a:r>
            <a:endParaRPr/>
          </a:p>
        </p:txBody>
      </p:sp>
      <p:cxnSp>
        <p:nvCxnSpPr>
          <p:cNvPr id="15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提高员工对岗位风险因素的认识和理解</a:t>
                </a:r>
                <a:endParaRPr/>
              </a:p>
            </p:txBody>
          </p:sp>
          <p:sp>
            <p:nvSpPr>
              <p:cNvPr id="16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减少事故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的发生</a:t>
                </a:r>
                <a:endParaRPr/>
              </a:p>
            </p:txBody>
          </p:sp>
        </p:grpSp>
        <p:grpSp>
          <p:nvGrpSpPr>
            <p:cNvPr id="16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降低企业生产和运营成本</a:t>
                </a:r>
                <a:endParaRPr/>
              </a:p>
            </p:txBody>
          </p:sp>
          <p:sp>
            <p:nvSpPr>
              <p:cNvPr id="16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预防工作事故和职业伤害可以降低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生产成本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损失</a:t>
                </a:r>
                <a:endParaRPr/>
              </a:p>
            </p:txBody>
          </p:sp>
        </p:grpSp>
        <p:grpSp>
          <p:nvGrpSpPr>
            <p:cNvPr id="16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保障企业可持续发展</a:t>
                </a:r>
                <a:endParaRPr/>
              </a:p>
            </p:txBody>
          </p:sp>
          <p:sp>
            <p:nvSpPr>
              <p:cNvPr id="16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稳定运营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声誉</a:t>
                </a:r>
                <a:endParaRPr/>
              </a:p>
            </p:txBody>
          </p:sp>
        </p:grpSp>
      </p:grpSp>
      <p:pic>
        <p:nvPicPr>
          <p:cNvPr id="16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岗位风险因素辨识的意义和作用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组合 17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6" name="组合 175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岗位风险控制是指采取措施来降低或消除岗位风险因素的过程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重要性：岗位风险控制是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预防工作事故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职业伤害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影响：有效的岗位风险控制可以提高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员工满意度</a:t>
                </a:r>
                <a:endParaRPr/>
              </a:p>
            </p:txBody>
          </p:sp>
        </p:grpSp>
        <p:grpSp>
          <p:nvGrpSpPr>
            <p:cNvPr id="179" name="组合 178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岗位风险控制对企业和个人具有重要意义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对企业：降低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运营成本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经济效益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对个人：保障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岗位风险控制的重要性及影响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岗位风险因素辨识的方法与技巧</a:t>
            </a:r>
            <a:endParaRPr/>
          </a:p>
        </p:txBody>
      </p:sp>
      <p:sp>
        <p:nvSpPr>
          <p:cNvPr id="18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8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收集岗位信息：了解岗位的工作内容、工作环境、设备设施等信息</a:t>
                </a:r>
                <a:endParaRPr/>
              </a:p>
            </p:txBody>
          </p:sp>
          <p:sp>
            <p:nvSpPr>
              <p:cNvPr id="19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等方式收集信息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操作步骤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</p:grpSp>
        <p:grpSp>
          <p:nvGrpSpPr>
            <p:cNvPr id="19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分析岗位信息：识别潜在的风险因素和事故发生的可能性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工作流程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工作条件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，找出可能导致事故的风险点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发生概率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，为制定风险控制措施提供依据</a:t>
                </a:r>
                <a:endParaRPr/>
              </a:p>
            </p:txBody>
          </p:sp>
          <p:sp>
            <p:nvSpPr>
              <p:cNvPr id="19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收集与分析岗位信息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运用风险矩阵法识别岗位风险因素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根据风险因素的性质和影响程度进行分类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评估风险因素的危险性和可能性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结合事故案例和行业经验识别岗位风险因素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分析历史事故案例，找出事故发生的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学习行业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最佳实践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，借鉴其他企业的风险控制经验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识别岗位风险因素的方法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使用风险评估表进行评估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设计风险评估表，包括风险因素、风险程度、发生概率等内容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让员工和管理人员填写风险评估表，收集评估结果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运用风险评估模型进行定量或定性分析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选择合适的风险评估模型，如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故障树分析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事件树分析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分析风险因素之间的关联性和影响程度，为制定风险控制措施提供支持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运用风险评估工具与技术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岗位风险控制措施的制定与实施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根据风险辨识结果制定风险控制计划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，明确风险控制的具体要求和目标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，包括技术措施、管理措施和教育措施等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考虑控制措施的可行性、经济性和效果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选择合适的控制措施，确保其能够有效降低风险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评估控制措施的实施成本，确保其符合企业实际情况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制定岗位风险控制计划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https://d.book118.com/728004076120006036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岗位风险因素辨识与控制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2024-09-16T05:53:58.064</cp:lastPrinted>
  <dcterms:created xsi:type="dcterms:W3CDTF">2024-09-15T21:53:58Z</dcterms:created>
  <dcterms:modified xsi:type="dcterms:W3CDTF">2024-09-15T21:53:59Z</dcterms:modified>
</cp:coreProperties>
</file>