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35E27D-C022-4044-A9C4-62A055CB9C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6ACC14-F83E-48C9-9568-D9886E7418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AFFD00-70F1-4E42-A403-3E869CB6B6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329119-9383-4FA6-97F5-52DF69CCAA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4E9325E-32AE-446A-A779-AA16A6AAD9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A1E3F1B-F381-4482-95B2-28C2CEF8B1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E41248B-2FD0-4CA4-9C28-BD747614EB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98D370-1CCE-4EFE-88E1-B3F62E8546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CF5201-12DA-4461-8341-76304F6DDF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A9E2F5-2C2B-4569-A274-6D3EA3D823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D1FC64-493B-44FD-8370-DAF949B7F0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800410006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安全生产管理制度的问题识别与解决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问题识别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预期成果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8636" b="863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应对安全生产挑战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随着社会发展和技术进步，安全生产面临更多复杂性和不确定性，需要建立完善的管理制度来应对挑战。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促进企业可持续发展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安全生产是企业稳定运营和持续发展的基础，通过制定和执行有效的管理制度，可以降低事故风险，保障员工生命安全和企业财产安全。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法律法规要求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国家和地方政府对安全生产有严格的法律法规要求，企业需要建立相应的管理制度以确保合规性。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强化风险防控能力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通过建立风险识别、评估和防控机制，管理制度可以帮助企业及时发现并处理潜在的安全隐患，降低事故发生的概率和影响。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明确责任与义务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通过制定安全生产管理制度，可以明确各级管理人员和操作人员的责任与义务，形成有效的责任体系。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规范生产行为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管理制度可以规范员工的生产行为，确保各项操作符合安全标准和操作规程，减少人为因素导致的事故。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提升安全管理水平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完善的管理制度有助于企业提升安全管理水平，通过定期评估、检查和改进，不断优化安全管理体系。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安全生产管理制度的重要性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问题识别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8417" r="184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可操作性差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部分制度条款过于笼统或模糊，缺乏具体的执行标准和操作指南，难以落地实施。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缺乏全面性和系统性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安全生产管理制度未能覆盖所有生产环节和可能的风险点，存在制度漏洞。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更新不及时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随着生产技术和环境的变化，原有制度未能及时修订和完善，导致与实际生产脱节。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制度不完善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部分员工对安全生产的重要性认识不足，缺乏严格执行制度的自觉性。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责任意识淡薄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监管不到位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000" r="11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奖惩机制不健全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企业内部监管部门对制度执行情况缺乏有效监督和检查，导致违章行为得不到及时纠正。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缺乏合理的奖惩机制，使得遵守制度和违章行为的成本收益失衡，难以激发员工执行制度的积极性。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执行不力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625" r="176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政府监管部门在人员配置、经费保障等方面存在不足，难以对企业安全生产进行全面有效的监管。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监管机构设置不足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部分监管部门仍采用传统的监管手段，如定期检查、事后处理等，难以及时发现和解决问题。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监管手段落后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政府监管部门之间、政府与企业之间信息沟通不畅，导致政策制定和执行存在脱节现象。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信息沟通不畅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监管缺失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培训内容单一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现有的安全培训多侧重于理论知识和安全规章制度的宣贯，缺乏对实际操作技能和应急处置能力的培训。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培训方式陈旧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传统的培训方式如讲座、宣传册等难以激发员工的学习兴趣，培训效果不佳。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培训资源不足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部分企业缺乏专业的培训师资和完善的培训设施，难以满足员工多样化的学习需求。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培训不足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缺乏全面、系统的安全生产管理制度，或者制度内容陈旧，不适应当前的生产环境和安全要求。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333" r="1633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5875" r="5875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制度不完善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不同部门或层级的安全生产管理制度存在冲突或重复，导致执行困难或混乱。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制度冲突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随着生产技术和安全标准的不断更新，安全生产管理制度未能及时跟进和更新。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制度更新不及时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制度层面的问题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执行不力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虽然有完善的安全生产管理制度，但在实际执行过程中存在敷衍了事、执行不到位的情况。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违规操作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部分员工忽视安全生产规定，进行违规操作，增加了事故风险。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缺乏应急措施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在发生突发事件或事故时，缺乏有效的应急措施和预案，导致事态扩大。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执行层面的问题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监管缺失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缺乏有效的监管机制和手段，对安全生产管理制度的执行情况进行监督和检查。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监管不严格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监管部门在履行监管职责时存在疏忽或徇私舞弊的情况，导致安全隐患得不到及时处理。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信息不透明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监管部门未能及时公布安全生产信息和事故处理结果，导致公众对安全生产的信任度降低。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监管层面的问题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缺乏对员工的安全生产培训和教育，导致员工安全意识薄弱，操作技能不足。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培训不足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培训内容未能及时更新，不适应当前的安全生产要求和标准。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培训内容陈旧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培训方式缺乏多样性和互动性，难以激发员工的学习兴趣和积极性。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培训方式单一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培训层面的问题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https://d.book118.com/728004100063006036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2024-09-15T19:06:49.403</cp:lastPrinted>
  <dcterms:created xsi:type="dcterms:W3CDTF">2024-09-15T11:06:49Z</dcterms:created>
  <dcterms:modified xsi:type="dcterms:W3CDTF">2024-09-15T11:06:51Z</dcterms:modified>
</cp:coreProperties>
</file>