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5C4FA-F833-4A82-8F12-8FC4B7E85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901D7-5033-4A29-A220-86DE28C1E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9DFA6-3F8A-47D0-9444-F7F7821E3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BD257-0F19-41A5-8C15-64B915E96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E93177-FF92-4783-A347-9694017CB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71419C-88D7-40A1-BD3F-AE963EBA4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E0DBFB-C467-474F-95BF-93C864356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4D4E1-1A96-4B8F-ADD8-1B5F3C625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E7E95-C25D-4454-A7B1-79E2CECC5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EBC8A-8DDD-4B02-801E-19A6D5930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92763-CD31-42EB-9C46-0DFAF1B41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04140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房地产行业中企业高管的战略决策与变革管理培训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战略决策在房地产行业中的重要性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变革管理在房地产行业中的应用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战略决策与变革管理的关系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房地产行业中企业高管如何制定战略决策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房地产行业中企业高管如何实施变革管理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随着房地产市场环境的不断变化，企业高管需要具备战略决策和变革管理的能力，以应对市场挑战并抓住机遇。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542" r="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通过培训，提高高管团队的战略规划和执行能力，从而增强企业在市场中的竞争力。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激发高管团队的创新意识和变革精神，促进行业整体的可持续发展。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智能化、绿色化发展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随着科技的不断进步和环保意识的提高，房地产行业正朝着智能化、绿色化方向发展，要求高管团队关注新技术应用，推动企业转型升级。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政策调控加强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政府对房地产市场的调控政策趋于精细化、多样化，企业需要密切关注政策动向，灵活调整战略。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随着行业集中度的提高，企业间的竞争愈发激烈，要求高管团队具备敏锐的市场洞察力和高效的决策能力。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房地产行业正逐渐从单一的住宅开发向商业地产、文旅地产等多元化领域拓展，高管团队需要具备跨界思维和创新能力。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房地产行业现状及趋势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战略决策在房地产行业中的重要性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战略决策是企业为实现长期目标，在综合分析内外部环境的基础上，制定并选择行动方案的过程。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它涉及企业整体发展方向、资源配置、市场竞争和风险管理等方面，是企业高层领导的核心职责。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317" b="831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战略决策的内涵包括明确企业使命、愿景和价值观，分析市场机会与威胁，评估自身优势和劣势，制定并执行战略计划。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战略决策的定义与内涵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房地产行业的战略决策通常涉及长期投资和发展规划，需要预测未来市场趋势和政策变化。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房地产行业受多种因素影响，如政策、经济、社会、技术等，战略决策需综合考虑各种因素。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房地产行业的投资大、周期长，市场波动和政策变化可能导致高风险，战略决策需谨慎评估风险。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房地产行业战略决策的特点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确定发展方向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战略决策对企业发展的影响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战略决策为企业明确发展方向和目标，避免盲目投资和资源浪费。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通过战略决策，企业可合理配置人力、物力、财力等资源，提高资源利用效率。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正确的战略决策有助于企业在市场竞争中保持领先地位，提升品牌影响力和市场份额。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随着市场环境和政策的变化，企业需要不断调整战略决策以适应新的市场形势和机遇。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变革管理在房地产行业中的应用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变革管理是指组织在面对内外部环境变化时，通过调整战略、结构、文化等方面，实现组织转型和持续发展的过程。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在房地产行业中，变革管理有助于企业适应市场变化，提升竞争力，实现可持续发展。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变革管理的意义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变革管理的概念及意义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政策调整对房地产市场具有重要影响，如土地供应、房地产调控政策等。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消费者需求的变化推动房地产企业进行产品创新和服务升级。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新技术如大数据、人工智能等的应用，正在改变房地产行业的运营模式和服务方式。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房地产行业变革的驱动因素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变革管理在企业发展中的作用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变革管理有助于企业制定适应市场变化的战略规划，明确发展目标。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通过变革管理，企业可以优化组织架构，提高运营效率。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变革管理推动企业文化的转型和升级，增强企业凝聚力。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变革管理激发企业创新活力，推动企业不断探索新的商业模式和竞争优势。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战略规划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组织架构调整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企业文化重塑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创新驱动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战略决策与变革管理的关系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https://d.book118.com/728004140133006036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2024-09-16T10:13:39.236</cp:lastPrinted>
  <dcterms:created xsi:type="dcterms:W3CDTF">2024-09-16T02:13:39Z</dcterms:created>
  <dcterms:modified xsi:type="dcterms:W3CDTF">2024-09-16T02:13:41Z</dcterms:modified>
</cp:coreProperties>
</file>