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F97E09-D426-497C-86B7-70427E2BB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1BFA1-1A82-4DC6-8057-7017FEB3D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E55FE2-6E9C-4B65-8DE2-098335D9D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097F76-F3FD-4494-8ECB-63CB026E52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A04319-4720-4533-87E0-7E1E5456AF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1EE349-36E2-4D47-9D95-6B3279684D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EEF9BE-ECB1-4411-BAA9-AB43C53FFD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75FD57-CC56-46F5-83F0-45FFF784F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823165-1907-4977-9516-C87D03E92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738E1-5383-4C81-8154-020300353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3198A-0CF9-4F90-BBFA-61CC40F19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0503102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solidFill>
                <a:latin typeface="Microsoft Yahei"/>
                <a:ea typeface="Microsoft Yahei"/>
                <a:cs typeface="Microsoft Yahei"/>
              </a:rPr>
              <a:t>雅迪电动车营销案例</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雅迪电动车简介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雅迪电动车市场分析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雅迪电动车营销策略</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雅迪电动车成功案例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雅迪电动车未来展望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雅迪电动车简介</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高效电机</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长续航能力</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智能化功能</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多样化车型</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产品特点</a:t>
            </a:r>
          </a:p>
        </p:txBody>
      </p:sp>
      <p:pic>
        <p:nvPicPr>
          <p:cNvPr id="27" name="Picture 27"/>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2878" b="12878"/>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8678" r="18678"/>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雅迪电动车采用高效的电机技术，提供强劲的动力和稳定的运行性能，确保行驶顺畅。</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雅迪电动车配备高性能的电池，具有较长的续航里程，满足日常出行需求。</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雅迪电动车融入智能化元素，如智能防盗、智能定位、智能控制等，提升使用便利性。</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雅迪电动车提供多种车型选择，满足不同消费者的需求和喜好。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2020年</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雅迪电动车继续保持强劲的发展势头，成为全球领先的电动两轮车品牌之一。</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2015年</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雅迪电动车推出高端智能电动车系列，引领行业技术创新。</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2010年</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雅迪电动车在国内市场取得显著增长，品牌影响力逐渐提升。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1997年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雅迪科技集团成立，专注于电动自行车和电动摩托车的设计与制造。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2005年</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雅迪电动车开始进入国际市场，逐渐拓展海外业务。</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雅迪电动车市场分析</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乡镇居民</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雅迪电动车也针对乡镇居民推出适合农村道路和载货需求的电动车型，满足农村出行和生产需求。</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青年人群</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雅迪电动车注重年轻消费群体的需求，推出时尚、个性化的电动车款式，吸引年轻人购买。</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城市居民</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雅迪电动车针对城市居民提供便捷、环保的出行方式，满足城市通勤需求。</a:t>
            </a:r>
          </a:p>
        </p:txBody>
      </p:sp>
      <p:pic>
        <p:nvPicPr>
          <p:cNvPr id="8" name="Picture 8"/>
          <p:cNvPicPr>
            <a:picLocks noChangeAspect="1"/>
          </p:cNvPicPr>
          <p:nvPr/>
        </p:nvPicPr>
        <p:blipFill>
          <a:blip r:embed="rId2"/>
          <a:srcRect l="12500" r="1250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国内品牌竞争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雅迪电动车面临国内同行业的竞争，如小牛、九号等品牌在市场上也有一定份额。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国际品牌竞争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随着全球环保意识的提高，国际知名电动车品牌如特斯拉也在国内市场占据一定地位。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新兴技术挑战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电动车行业面临新兴技术的挑战，如自动驾驶、智能联网等技术对传统电动车市场带来冲击。</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随着国家对环保的重视，电动车市场将进一步扩大，政策支持将有利于雅迪电动车的发展。</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环保政策推动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电动车行业技术不断创新，雅迪需保持技术创新和产品升级，以满足消费者对品质和性能的需求。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技术创新发展</a:t>
            </a:r>
          </a:p>
        </p:txBody>
      </p:sp>
      <p:pic>
        <p:nvPicPr>
          <p:cNvPr id="10" name="Picture 10"/>
          <p:cNvPicPr>
            <a:picLocks noChangeAspect="1"/>
          </p:cNvPicPr>
          <p:nvPr/>
        </p:nvPicPr>
        <p:blipFill>
          <a:blip r:embed="rId3"/>
          <a:srcRect l="17750" r="17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年轻消费者更加注重产品的个性化、时尚感和品牌价值，雅迪需关注市场变化，满足个性化消费趋势。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个性化消费趋势</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雅迪电动车营销策略</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341" b="234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产品定位</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雅迪电动车致力于打造高品质、高性能的电动车产品，以满足消费者对于安全、舒适、便捷的出行需求。</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雅迪电动车注重技术创新，不断推出具有科技含量的新产品，如智能防盗、智能导航、智能控制等，提升产品竞争力。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品质保证</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雅迪电动车严格把控产品质量，通过引进先进的生产工艺和检测设备，确保每一辆电动车都符合国家标准和安全要求。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https://d.book118.com/728005031026006046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2024-09-26T23:28:52.994</cp:lastPrinted>
  <dcterms:created xsi:type="dcterms:W3CDTF">2024-09-26T15:28:53Z</dcterms:created>
  <dcterms:modified xsi:type="dcterms:W3CDTF">2024-09-26T15:28:55Z</dcterms:modified>
</cp:coreProperties>
</file>