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B2BC5-F5B8-484E-853A-A1633F70D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86AD9-A1F2-4CE4-AFA2-8EAD6923B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8E4EC-DAA4-4861-A5FA-BAD417334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8C42E-DF0E-43DB-BA6F-D773946C9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233E3-5616-4A12-9888-69FF9D665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960B33-410F-4295-8574-CFA2D05BD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A130CE-3ADD-4DCA-BAD4-E2C80F524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E3ABE-852F-4E0C-8991-2D01A51E1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6A8ED-996F-4028-942E-BD5EBB4FF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EDA26-F89D-409C-B189-41937B418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99A00-1CC4-4614-8789-CEB658A2F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97" r:id="rId2"/>
    <p:sldLayoutId id="2147484298" r:id="rId3"/>
    <p:sldLayoutId id="2147484299" r:id="rId4"/>
    <p:sldLayoutId id="2147484300" r:id="rId5"/>
    <p:sldLayoutId id="2147484301" r:id="rId6"/>
    <p:sldLayoutId id="2147484302" r:id="rId7"/>
    <p:sldLayoutId id="2147484303" r:id="rId8"/>
    <p:sldLayoutId id="2147484304" r:id="rId9"/>
    <p:sldLayoutId id="2147484305" r:id="rId10"/>
    <p:sldLayoutId id="214748430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20" Type="http://schemas.openxmlformats.org/officeDocument/2006/relationships/tags" Target="../tags/tag162.xml" /><Relationship Id="rId21" Type="http://schemas.openxmlformats.org/officeDocument/2006/relationships/tags" Target="../tags/tag163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504505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/>
          </a:bodyPr>
          <a:lstStyle/>
          <a:p>
            <a:r>
              <a:rPr lang="zh-CN" altLang="en-US"/>
              <a:t>册亨短视频运营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5394325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5468937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册亨短视频平台概述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984851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9059463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册亨短视频变现方式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6591167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665779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册亨短视频内容创作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78800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86262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册亨短视频运营策略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18169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25630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册亨短视频行业趋势与未来发展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册亨短视频平台概述</a:t>
            </a:r>
            <a:endParaRPr lang="zh-CN" altLang="en-US"/>
          </a:p>
        </p:txBody>
      </p:sp>
      <p:sp>
        <p:nvSpPr>
          <p:cNvPr id="10489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平台定位与特点</a:t>
            </a:r>
            <a:endParaRPr lang="zh-CN" altLang="en-US"/>
          </a:p>
        </p:txBody>
      </p:sp>
      <p:sp>
        <p:nvSpPr>
          <p:cNvPr id="1048948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10000"/>
          </a:bodyPr>
          <a:lstStyle/>
          <a:p>
            <a:r>
              <a:rPr lang="zh-CN" altLang="en-US"/>
              <a:t>定位：专注于本地生活服务，提供短视频内容创作和分享平台</a:t>
            </a:r>
            <a:endParaRPr lang="zh-CN" altLang="en-US"/>
          </a:p>
          <a:p>
            <a:r>
              <a:rPr lang="zh-CN" altLang="en-US"/>
              <a:t>特点： a. 内容丰富：涵盖美食、旅游、生活、娱乐等多个领域 b. 互动性强：用户可以评论、点赞、分享和关注创作者 c. 操作简便：界面简洁，操作简单，适合各年龄段用户 d. 技术支持：提供视频剪辑、特效、配乐等工具，帮助用户创作优质内容</a:t>
            </a:r>
            <a:endParaRPr lang="zh-CN" altLang="en-US"/>
          </a:p>
          <a:p>
            <a:pPr lvl="1"/>
            <a:r>
              <a:rPr lang="zh-CN" altLang="en-US"/>
              <a:t>a. 内容丰富：涵盖美食、旅游、生活、娱乐等多个领域</a:t>
            </a:r>
            <a:endParaRPr lang="zh-CN" altLang="en-US"/>
          </a:p>
          <a:p>
            <a:pPr lvl="1"/>
            <a:r>
              <a:rPr lang="zh-CN" altLang="en-US"/>
              <a:t>b. 互动性强：用户可以评论、点赞、分享和关注创作者</a:t>
            </a:r>
            <a:endParaRPr lang="zh-CN" altLang="en-US"/>
          </a:p>
          <a:p>
            <a:pPr lvl="1"/>
            <a:r>
              <a:rPr lang="zh-CN" altLang="en-US"/>
              <a:t>c. 操作简便：界面简洁，操作简单，适合各年龄段用户</a:t>
            </a:r>
            <a:endParaRPr lang="zh-CN" altLang="en-US"/>
          </a:p>
          <a:p>
            <a:pPr lvl="1"/>
            <a:r>
              <a:rPr lang="zh-CN" altLang="en-US"/>
              <a:t>d. 技术支持：提供视频剪辑、特效、配乐等工具，帮助用户创作优质内容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用户群体分析</a:t>
            </a:r>
            <a:endParaRPr lang="zh-CN" altLang="en-US"/>
          </a:p>
        </p:txBody>
      </p:sp>
      <p:sp>
        <p:nvSpPr>
          <p:cNvPr id="104898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地域：主要集中在一二线城市，但也逐渐向三四线城市拓展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兴趣爱好：喜欢时尚、美食、旅游、科技等话题的用户较多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年龄段：主要集中在18-35岁之间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性别：男性用户略多于女性用户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内容分类与推荐机制</a:t>
            </a:r>
            <a:endParaRPr lang="zh-CN" altLang="en-US"/>
          </a:p>
        </p:txBody>
      </p:sp>
      <p:sp>
        <p:nvSpPr>
          <p:cNvPr id="10490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内容分类：包括但不限于生活、娱乐、教育、科技、体育等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推荐机制：根据用户兴趣、观看历史、地理位置等因素进行个性化推荐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热门内容：根据用户观看、点赞、分享等数据，推荐热门内容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更新频率：定期更新内容，保证平台内容的新鲜度和吸引力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册亨短视频内容创作</a:t>
            </a:r>
            <a:endParaRPr lang="zh-CN" altLang="en-US"/>
          </a:p>
        </p:txBody>
      </p:sp>
      <p:sp>
        <p:nvSpPr>
          <p:cNvPr id="10491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创意策划与选题</a:t>
            </a:r>
            <a:endParaRPr lang="zh-CN" altLang="en-US"/>
          </a:p>
        </p:txBody>
      </p:sp>
      <p:sp>
        <p:nvSpPr>
          <p:cNvPr id="104915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策划流程：确定主题、收集素材、制定方案、执行制作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创意来源：生活、热点、用户反馈等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选题原则：新颖、有趣、有价值、符合平台特点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选题类型：教育、娱乐、生活、科技、商业等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拍摄技巧与设备选择</a:t>
            </a:r>
            <a:endParaRPr lang="zh-CN" altLang="en-US"/>
          </a:p>
        </p:txBody>
      </p:sp>
      <p:sp>
        <p:nvSpPr>
          <p:cNvPr id="104920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拍摄技巧：构图、光线、角度、景深等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设备选择：手机、相机、稳定器、麦克风等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拍摄场景：室内、室外、自然光、人造光等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后期制作：剪辑、调色、音效、特效等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后期制作与特效应用</a:t>
            </a:r>
            <a:endParaRPr lang="zh-CN" altLang="en-US"/>
          </a:p>
        </p:txBody>
      </p:sp>
      <p:sp>
        <p:nvSpPr>
          <p:cNvPr id="10492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后期制作：包括剪辑、调色、音效等环节，使视频更加流畅、美观。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特效类型：包括转场、动画、粒子等，可以根据视频内容选择合适的特效。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特效制作技巧：掌握特效软件的使用方法，了解特效制作的原理，可以提高特效制作的效率和质量。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特效应用：利用特效软件，如AE、Motion等，为视频添加特效，增强视觉效果。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声音处理与配乐选择</a:t>
            </a:r>
            <a:endParaRPr lang="zh-CN" altLang="en-US"/>
          </a:p>
        </p:txBody>
      </p:sp>
      <p:sp>
        <p:nvSpPr>
          <p:cNvPr id="10493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声音处理：使用专业软件对声音进行剪辑、降噪、混音等处理，提高音质和听觉效果。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配乐选择：根据短视频的主题和内容选择合适的背景音乐，增强视频的氛围和情感表达。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音乐版权：注意音乐版权问题，选择无版权或购买版权的音乐，避免侵权纠纷。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音效添加：在视频中适当添加音效，如掌声、笑声、掌声等，增加视频的趣味性和互动性。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册亨短视频运营策略</a:t>
            </a:r>
            <a:endParaRPr lang="zh-CN" altLang="en-US"/>
          </a:p>
        </p:txBody>
      </p:sp>
      <p:sp>
        <p:nvSpPr>
          <p:cNvPr id="10494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账号设置与资料完善</a:t>
            </a:r>
            <a:endParaRPr lang="zh-CN" altLang="en-US"/>
          </a:p>
        </p:txBody>
      </p:sp>
      <p:sp>
        <p:nvSpPr>
          <p:cNvPr id="104944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账号名称：简洁明了，易于记忆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头像：清晰度高，与账号主题相关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个人简介：突出个人特色，吸引关注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联系方式：方便粉丝联系，增加互动机会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背景图片：选择与账号主题相关的背景图片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账号设置：设置好账号权限，保护个人隐私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https://d.book118.com/728005045052006026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</vt:lpstr>
      <vt:lpstr>Calibri Light</vt:lpstr>
      <vt:lpstr>微软雅黑</vt:lpstr>
      <vt:lpstr>宋体</vt:lpstr>
      <vt:lpstr>Office Theme</vt:lpstr>
      <vt:lpstr>册亨短视频运营</vt:lpstr>
      <vt:lpstr>目录</vt:lpstr>
      <vt:lpstr>册亨短视频平台概述</vt:lpstr>
      <vt:lpstr>平台定位与特点</vt:lpstr>
      <vt:lpstr>用户群体分析</vt:lpstr>
      <vt:lpstr>内容分类与推荐机制</vt:lpstr>
      <vt:lpstr>册亨短视频内容创作</vt:lpstr>
      <vt:lpstr>创意策划与选题</vt:lpstr>
      <vt:lpstr>拍摄技巧与设备选择</vt:lpstr>
      <vt:lpstr>后期制作与特效应用</vt:lpstr>
      <vt:lpstr>声音处理与配乐选择</vt:lpstr>
      <vt:lpstr>册亨短视频运营策略</vt:lpstr>
      <vt:lpstr>账号设置与资料完善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2024-09-03T13:51:49.840</cp:lastPrinted>
  <dcterms:created xsi:type="dcterms:W3CDTF">2024-09-03T05:51:49Z</dcterms:created>
  <dcterms:modified xsi:type="dcterms:W3CDTF">2024-09-03T05:51:52Z</dcterms:modified>
</cp:coreProperties>
</file>