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CB323D-38BE-46F6-97B8-9899DD87B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54AEBD-561B-4536-A936-3642863B8E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19C2CD-D7AF-4B4D-961A-AC7AD65BC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422D83-532C-463F-ADF7-73F50EFF5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4318BE-AADF-47CF-B49D-8503277007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71F034-01AD-477E-A367-E0D2C83258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806649-E5E5-4979-90F5-AA4A5FDF23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C8CB40-4156-4329-8E99-3B21F602A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4D8E64-2916-4538-B053-98468CF3B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084C8-C8A8-41CB-9FEE-7D718A893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2C99B1-967F-47D1-A264-872B2146D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05057055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数据信息安全培训PPT课件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数据信息安全概述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密码安全与身份认证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网络通信安全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数据存储与传输安全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应用系统安全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数据备份与恢复策略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信息安全意识培养与操作规范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数据信息安全概述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22" r="22022"/>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保护信息和信息系统免受未经授权的访问、使用、泄露、破坏、修改或销毁，确保信息的机密性、完整性和可用性。</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数据信息安全是企业和个人资产安全的重要组成部分，涉及隐私保护、商业机密、国家安全等方面，对经济发展和社会稳定具有重要意义。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数据信息安全定义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5" r="13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国家制定了一系列数据信息安全相关的法律法规，如《网络安全法》、《数据安全法》等，明确了数据安全保护的责任和义务。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法律法规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国家和行业组织制定了数据信息安全相关的标准规范，如信息安全技术个人信息安全规范等，为数据安全管理提供了指导和依据。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标准规范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法律法规与标准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网络攻击</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恶意软件</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社交工程</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内部泄露</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面临的主要威胁</a:t>
              </a:r>
            </a:p>
          </p:txBody>
        </p:sp>
      </p:grpSp>
      <p:pic>
        <p:nvPicPr>
          <p:cNvPr id="28" name="Picture 28"/>
          <p:cNvPicPr>
            <a:picLocks noChangeAspect="1"/>
          </p:cNvPicPr>
          <p:nvPr/>
        </p:nvPicPr>
        <p:blipFill>
          <a:blip r:embed="rId2"/>
          <a:srcRect l="19931" r="1993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31248" r="3124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31248" r="312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31207" r="3120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黑客利用漏洞对信息系统进行攻击，获取敏感信息或破坏系统正常运行。</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病毒、蠕虫、木马等恶意软件通过感染计算机系统，窃取信息或破坏系统功能。</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攻击者利用社交手段获取用户敏感信息，如冒充他人身份进行诈骗等。</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企业内部员工泄露敏感信息，如泄露客户数据、商业机密等。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密码安全与身份认证</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介绍密码学的定义、发展历程、基本原理和核心概念，如明文、密文、密钥等。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密码学基本概念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加密算法分类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4625" r="14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密码学应用领域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阐述对称加密、非对称加密和混合加密等不同类型的加密算法的原理和特点。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探讨密码学在数据安全、网络通信、电子支付等领域的应用。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密码学基本原理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493" r="24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常见密码攻击手段及防范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字典攻击与防范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解释字典攻击的原理，提供针对字典攻击的防范措施，如增加密码复杂度、使用强密码等。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暴力破解与防范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阐述暴力破解的原理，探讨如何有效防止暴力破解，例如启用账户锁定策略、限制登录尝试次数等。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社交工程攻击与防范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分析社交工程攻击的手段和危害，提供应对策略，如加强员工安全意识培训、不轻信陌生信息等。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介绍身份认证的定义、作用和常见方法，如用户名/密码认证、动态口令认证等。</a:t>
            </a:r>
          </a:p>
        </p:txBody>
      </p:sp>
      <p:pic>
        <p:nvPicPr>
          <p:cNvPr id="5" name="Picture 5"/>
          <p:cNvPicPr>
            <a:picLocks noChangeAspect="1"/>
          </p:cNvPicPr>
          <p:nvPr/>
        </p:nvPicPr>
        <p:blipFill>
          <a:blip r:embed="rId2"/>
          <a:srcRect l="10000" r="10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5000" r="5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身份认证基本概念</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阐述多因素身份认证的原理和优势，包括基于时间、事件和地理位置等多种因素的认证方式。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多因素身份认证</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探讨身份认证技术在企业安全、在线支付、电子政务等领域的应用实践。</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身份认证技术应用</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身份认证技术与应用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网络通信安全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网络通信原理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网络通信基于TCP/IP协议族，通过分层结构实现数据传输和服务提供。包括物理层、数据链路层、网络层、传输层和应用层五个层次。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常见网络通信漏洞</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网络通信漏洞主要包括协议漏洞、操作系统漏洞、应用软件漏洞等。攻击者可利用这些漏洞实施中间人攻击、拒绝服务攻击等。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网络通信原理及漏洞</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加密通信原理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加密通信通过对传输的数据进行加密处理，保证数据在传输过程中的机密性和完整性。常见的加密技术包括对称加密、非对称加密和混合加密等。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加密通信技术应用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加密通信技术在网络通信中广泛应用，如SSL/TLS协议、IPSec协议、VPN技术等。这些技术可保护数据在传输过程中的安全，防止数据泄露和篡改。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加密通信技术应用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防火墙是网络安全的重要组成部分，通过设置安全策略和控制规则，防止未经授权的访问和数据泄露。常见的防火墙技术包括包过滤防火墙、代理服务器防火墙和有状态检测防火墙等。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防火墙技术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入侵检测通过对网络通信数据进行实时监控和分析，发现潜在的入侵行为和攻击企图。常见的入侵检测技术包括基于签名的入侵检测和基于行为的入侵检测等。这些技术可帮助管理员及时发现并应对网络攻击，保障网络通信安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入侵检测技术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防火墙与入侵检测技术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数据存储与传输安全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https://d.book118.com/728005057055006022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2024-08-28T12:53:38.712</cp:lastPrinted>
  <dcterms:created xsi:type="dcterms:W3CDTF">2024-08-28T04:53:38Z</dcterms:created>
  <dcterms:modified xsi:type="dcterms:W3CDTF">2024-08-28T04:53:41Z</dcterms:modified>
</cp:coreProperties>
</file>